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81" r:id="rId5"/>
    <p:sldMasterId id="2147483688" r:id="rId6"/>
  </p:sldMasterIdLst>
  <p:notesMasterIdLst>
    <p:notesMasterId r:id="rId19"/>
  </p:notesMasterIdLst>
  <p:handoutMasterIdLst>
    <p:handoutMasterId r:id="rId20"/>
  </p:handoutMasterIdLst>
  <p:sldIdLst>
    <p:sldId id="256" r:id="rId7"/>
    <p:sldId id="257" r:id="rId8"/>
    <p:sldId id="267" r:id="rId9"/>
    <p:sldId id="268" r:id="rId10"/>
    <p:sldId id="269" r:id="rId11"/>
    <p:sldId id="270" r:id="rId12"/>
    <p:sldId id="271" r:id="rId13"/>
    <p:sldId id="273" r:id="rId14"/>
    <p:sldId id="272" r:id="rId15"/>
    <p:sldId id="275" r:id="rId16"/>
    <p:sldId id="276" r:id="rId17"/>
    <p:sldId id="274" r:id="rId18"/>
  </p:sldIdLst>
  <p:sldSz cx="9144000" cy="5143500" type="screen16x9"/>
  <p:notesSz cx="6858000" cy="9144000"/>
  <p:custDataLst>
    <p:tags r:id="rId21"/>
  </p:custDataLst>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0C58"/>
    <a:srgbClr val="DC582A"/>
    <a:srgbClr val="1E6F30"/>
    <a:srgbClr val="005EB8"/>
    <a:srgbClr val="D00070"/>
    <a:srgbClr val="84329B"/>
    <a:srgbClr val="D31873"/>
    <a:srgbClr val="00A6E0"/>
    <a:srgbClr val="78449B"/>
    <a:srgbClr val="E15C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p:cViewPr varScale="1">
        <p:scale>
          <a:sx n="80" d="100"/>
          <a:sy n="80" d="100"/>
        </p:scale>
        <p:origin x="52" y="96"/>
      </p:cViewPr>
      <p:guideLst>
        <p:guide orient="horz" pos="1620"/>
        <p:guide pos="2880"/>
      </p:guideLst>
    </p:cSldViewPr>
  </p:slideViewPr>
  <p:outlineViewPr>
    <p:cViewPr>
      <p:scale>
        <a:sx n="33" d="100"/>
        <a:sy n="33" d="100"/>
      </p:scale>
      <p:origin x="0" y="-12644"/>
    </p:cViewPr>
  </p:outlineViewPr>
  <p:notesTextViewPr>
    <p:cViewPr>
      <p:scale>
        <a:sx n="3" d="2"/>
        <a:sy n="3" d="2"/>
      </p:scale>
      <p:origin x="0" y="0"/>
    </p:cViewPr>
  </p:notesTextViewPr>
  <p:notesViewPr>
    <p:cSldViewPr>
      <p:cViewPr varScale="1">
        <p:scale>
          <a:sx n="52" d="100"/>
          <a:sy n="52" d="100"/>
        </p:scale>
        <p:origin x="2596"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A71174-EE1C-CCA8-3F6F-26C96F534F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1EAB4F3-4782-07E4-A430-00495EB7DD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700032-4755-4853-A1C7-86F1521116B9}" type="datetimeFigureOut">
              <a:rPr lang="en-GB" smtClean="0"/>
              <a:t>20/09/2024</a:t>
            </a:fld>
            <a:endParaRPr lang="en-GB"/>
          </a:p>
        </p:txBody>
      </p:sp>
      <p:sp>
        <p:nvSpPr>
          <p:cNvPr id="4" name="Footer Placeholder 3">
            <a:extLst>
              <a:ext uri="{FF2B5EF4-FFF2-40B4-BE49-F238E27FC236}">
                <a16:creationId xmlns:a16="http://schemas.microsoft.com/office/drawing/2014/main" id="{79F38C70-27A4-7087-AE8B-4736D52196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D5388BB-0E68-398D-0546-63A0F93F28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DB9A2E-D9EA-449F-83F7-02E3D59A3E07}" type="slidenum">
              <a:rPr lang="en-GB" smtClean="0"/>
              <a:t>‹#›</a:t>
            </a:fld>
            <a:endParaRPr lang="en-GB"/>
          </a:p>
        </p:txBody>
      </p:sp>
    </p:spTree>
    <p:extLst>
      <p:ext uri="{BB962C8B-B14F-4D97-AF65-F5344CB8AC3E}">
        <p14:creationId xmlns:p14="http://schemas.microsoft.com/office/powerpoint/2010/main" val="1082699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CA597-D0FC-49B8-89F5-D53AACD26BB3}" type="datetimeFigureOut">
              <a:rPr lang="en-GB" smtClean="0"/>
              <a:t>20/09/2024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6BD850-0564-4E4B-BE85-B7205CE7C8D7}" type="slidenum">
              <a:rPr lang="en-GB" smtClean="0"/>
              <a:t>‹#›</a:t>
            </a:fld>
            <a:endParaRPr lang="en-GB"/>
          </a:p>
        </p:txBody>
      </p:sp>
    </p:spTree>
    <p:extLst>
      <p:ext uri="{BB962C8B-B14F-4D97-AF65-F5344CB8AC3E}">
        <p14:creationId xmlns:p14="http://schemas.microsoft.com/office/powerpoint/2010/main" val="1622116193"/>
      </p:ext>
    </p:extLst>
  </p:cSld>
  <p:clrMap bg1="lt1" tx1="dk1" bg2="lt2" tx2="dk2" accent1="accent1" accent2="accent2" accent3="accent3" accent4="accent4" accent5="accent5" accent6="accent6" hlink="hlink" folHlink="folHlink"/>
  <p:notesStyle>
    <a:lvl1pPr marL="0" algn="l" defTabSz="779252" rtl="0" eaLnBrk="1" latinLnBrk="0" hangingPunct="1">
      <a:defRPr sz="1000" kern="1200">
        <a:solidFill>
          <a:schemeClr val="tx1"/>
        </a:solidFill>
        <a:latin typeface="Arial Nova Light" pitchFamily="34" charset="0"/>
        <a:ea typeface="+mn-ea"/>
        <a:cs typeface="Arial Nova Light" pitchFamily="34" charset="0"/>
      </a:defRPr>
    </a:lvl1pPr>
    <a:lvl2pPr marL="389626" algn="l" defTabSz="779252" rtl="0" eaLnBrk="1" latinLnBrk="0" hangingPunct="1">
      <a:defRPr sz="1000" kern="1200">
        <a:solidFill>
          <a:schemeClr val="tx1"/>
        </a:solidFill>
        <a:latin typeface="Arial Nova Light" pitchFamily="34" charset="0"/>
        <a:ea typeface="+mn-ea"/>
        <a:cs typeface="Arial Nova Light" pitchFamily="34" charset="0"/>
      </a:defRPr>
    </a:lvl2pPr>
    <a:lvl3pPr marL="779252" algn="l" defTabSz="779252" rtl="0" eaLnBrk="1" latinLnBrk="0" hangingPunct="1">
      <a:defRPr sz="1000" kern="1200">
        <a:solidFill>
          <a:schemeClr val="tx1"/>
        </a:solidFill>
        <a:latin typeface="Arial Nova Light" pitchFamily="34" charset="0"/>
        <a:ea typeface="+mn-ea"/>
        <a:cs typeface="Arial Nova Light" pitchFamily="34" charset="0"/>
      </a:defRPr>
    </a:lvl3pPr>
    <a:lvl4pPr marL="1168878" algn="l" defTabSz="779252" rtl="0" eaLnBrk="1" latinLnBrk="0" hangingPunct="1">
      <a:defRPr sz="1000" kern="1200">
        <a:solidFill>
          <a:schemeClr val="tx1"/>
        </a:solidFill>
        <a:latin typeface="Arial Nova Light" pitchFamily="34" charset="0"/>
        <a:ea typeface="+mn-ea"/>
        <a:cs typeface="Arial Nova Light" pitchFamily="34" charset="0"/>
      </a:defRPr>
    </a:lvl4pPr>
    <a:lvl5pPr marL="1558503" algn="l" defTabSz="779252" rtl="0" eaLnBrk="1" latinLnBrk="0" hangingPunct="1">
      <a:defRPr sz="1000" kern="1200">
        <a:solidFill>
          <a:schemeClr val="tx1"/>
        </a:solidFill>
        <a:latin typeface="Arial Nova Light" pitchFamily="34" charset="0"/>
        <a:ea typeface="+mn-ea"/>
        <a:cs typeface="Arial Nova Light" pitchFamily="34" charset="0"/>
      </a:defRPr>
    </a:lvl5pPr>
    <a:lvl6pPr marL="1948129" algn="l" defTabSz="779252" rtl="0" eaLnBrk="1" latinLnBrk="0" hangingPunct="1">
      <a:defRPr sz="1000" kern="1200">
        <a:solidFill>
          <a:schemeClr val="tx1"/>
        </a:solidFill>
        <a:latin typeface="+mn-lt"/>
        <a:ea typeface="+mn-ea"/>
        <a:cs typeface="+mn-cs"/>
      </a:defRPr>
    </a:lvl6pPr>
    <a:lvl7pPr marL="2337755" algn="l" defTabSz="779252" rtl="0" eaLnBrk="1" latinLnBrk="0" hangingPunct="1">
      <a:defRPr sz="1000" kern="1200">
        <a:solidFill>
          <a:schemeClr val="tx1"/>
        </a:solidFill>
        <a:latin typeface="+mn-lt"/>
        <a:ea typeface="+mn-ea"/>
        <a:cs typeface="+mn-cs"/>
      </a:defRPr>
    </a:lvl7pPr>
    <a:lvl8pPr marL="2727381" algn="l" defTabSz="779252" rtl="0" eaLnBrk="1" latinLnBrk="0" hangingPunct="1">
      <a:defRPr sz="1000" kern="1200">
        <a:solidFill>
          <a:schemeClr val="tx1"/>
        </a:solidFill>
        <a:latin typeface="+mn-lt"/>
        <a:ea typeface="+mn-ea"/>
        <a:cs typeface="+mn-cs"/>
      </a:defRPr>
    </a:lvl8pPr>
    <a:lvl9pPr marL="3117007" algn="l" defTabSz="779252"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bg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bg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771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499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1951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8422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29728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65450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4906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134970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5833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11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65616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8F4-0185-7B2E-89C8-3E498A59D0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355" y="0"/>
            <a:ext cx="9141289" cy="5143498"/>
          </a:xfrm>
          <a:prstGeom prst="rect">
            <a:avLst/>
          </a:prstGeom>
        </p:spPr>
      </p:pic>
      <p:sp>
        <p:nvSpPr>
          <p:cNvPr id="2" name="Title 1"/>
          <p:cNvSpPr>
            <a:spLocks noGrp="1"/>
          </p:cNvSpPr>
          <p:nvPr>
            <p:ph type="ctrTitle"/>
          </p:nvPr>
        </p:nvSpPr>
        <p:spPr>
          <a:xfrm>
            <a:off x="469621" y="1311306"/>
            <a:ext cx="5246581" cy="1102519"/>
          </a:xfrm>
        </p:spPr>
        <p:txBody>
          <a:bodyPr>
            <a:normAutofit/>
          </a:bodyPr>
          <a:lstStyle>
            <a:lvl1pPr algn="l">
              <a:defRPr sz="2700" b="1">
                <a:solidFill>
                  <a:schemeClr val="tx1"/>
                </a:solidFill>
                <a:latin typeface="Arial Nova"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482777" y="2445432"/>
            <a:ext cx="5219195" cy="1314450"/>
          </a:xfrm>
        </p:spPr>
        <p:txBody>
          <a:bodyPr>
            <a:normAutofit/>
          </a:bodyPr>
          <a:lstStyle>
            <a:lvl1pPr marL="0" indent="0" algn="l">
              <a:buNone/>
              <a:defRPr sz="1500">
                <a:solidFill>
                  <a:schemeClr val="tx1"/>
                </a:solidFill>
                <a:latin typeface="Arial Nova" pitchFamily="34" charset="0"/>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25498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6954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17634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745592"/>
          </a:xfrm>
        </p:spPr>
        <p:txBody>
          <a:bodyPr>
            <a:normAutofit/>
          </a:bodyPr>
          <a:lstStyle>
            <a:lvl1pPr>
              <a:defRPr sz="2400"/>
            </a:lvl1pPr>
          </a:lstStyle>
          <a:p>
            <a:r>
              <a:rPr lang="en-US" dirty="0"/>
              <a:t>Click to edit Master title style</a:t>
            </a:r>
            <a:endParaRPr lang="en-GB" dirty="0"/>
          </a:p>
        </p:txBody>
      </p:sp>
      <p:sp>
        <p:nvSpPr>
          <p:cNvPr id="3" name="Content Placeholder 2"/>
          <p:cNvSpPr>
            <a:spLocks noGrp="1"/>
          </p:cNvSpPr>
          <p:nvPr>
            <p:ph idx="1"/>
          </p:nvPr>
        </p:nvSpPr>
        <p:spPr>
          <a:xfrm>
            <a:off x="457200" y="1059582"/>
            <a:ext cx="8229600" cy="3394040"/>
          </a:xfrm>
        </p:spPr>
        <p:txBody>
          <a:bodyPr>
            <a:normAutofit/>
          </a:bodyPr>
          <a:lstStyle>
            <a:lvl1pPr>
              <a:defRPr sz="2000"/>
            </a:lvl1pPr>
            <a:lvl2pPr>
              <a:defRPr sz="1700"/>
            </a:lvl2pPr>
            <a:lvl3pPr>
              <a:defRPr sz="15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8340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58074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15644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287813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0927"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9891" y="1059582"/>
            <a:ext cx="3983182" cy="3394472"/>
          </a:xfrm>
        </p:spPr>
        <p:txBody>
          <a:bodyPr>
            <a:normAutofit/>
          </a:bodyPr>
          <a:lstStyle>
            <a:lvl1pPr>
              <a:defRPr sz="2000"/>
            </a:lvl1pPr>
            <a:lvl2pPr>
              <a:defRPr sz="1700"/>
            </a:lvl2pPr>
            <a:lvl3pPr>
              <a:defRPr sz="1500"/>
            </a:lvl3pPr>
            <a:lvl4pPr>
              <a:defRPr sz="14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7741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17741"/>
            <a:ext cx="4040188"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4" name="Content Placeholder 3"/>
          <p:cNvSpPr>
            <a:spLocks noGrp="1"/>
          </p:cNvSpPr>
          <p:nvPr>
            <p:ph sz="half" idx="2"/>
          </p:nvPr>
        </p:nvSpPr>
        <p:spPr>
          <a:xfrm>
            <a:off x="457200" y="1497563"/>
            <a:ext cx="4040188"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6" y="1017741"/>
            <a:ext cx="4041775" cy="479822"/>
          </a:xfrm>
        </p:spPr>
        <p:txBody>
          <a:bodyPr anchor="ctr">
            <a:normAutofit/>
          </a:bodyPr>
          <a:lstStyle>
            <a:lvl1pPr marL="0" indent="0">
              <a:buNone/>
              <a:defRPr sz="17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026" y="1497563"/>
            <a:ext cx="4041775" cy="2963466"/>
          </a:xfrm>
        </p:spPr>
        <p:txBody>
          <a:bodyPr>
            <a:normAutofit/>
          </a:bodyPr>
          <a:lstStyle>
            <a:lvl1pPr>
              <a:defRPr sz="1700"/>
            </a:lvl1pPr>
            <a:lvl2pPr>
              <a:defRPr sz="15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212909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205978"/>
            <a:ext cx="8229600" cy="745592"/>
          </a:xfrm>
        </p:spPr>
        <p:txBody>
          <a:bodyPr/>
          <a:lstStyle/>
          <a:p>
            <a:r>
              <a:rPr lang="en-US"/>
              <a:t>Click to edit Master title style</a:t>
            </a:r>
            <a:endParaRPr lang="en-GB" dirty="0"/>
          </a:p>
        </p:txBody>
      </p:sp>
    </p:spTree>
    <p:extLst>
      <p:ext uri="{BB962C8B-B14F-4D97-AF65-F5344CB8AC3E}">
        <p14:creationId xmlns:p14="http://schemas.microsoft.com/office/powerpoint/2010/main" val="344181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5" name="Rectangle 4">
            <a:extLst>
              <a:ext uri="{FF2B5EF4-FFF2-40B4-BE49-F238E27FC236}">
                <a16:creationId xmlns:a16="http://schemas.microsoft.com/office/drawing/2014/main" id="{AE1743F5-8ADD-6DC3-B496-72FAA2A5B9FD}"/>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332487896"/>
      </p:ext>
    </p:extLst>
  </p:cSld>
  <p:clrMap bg1="lt1" tx1="dk1" bg2="lt2" tx2="dk2" accent1="accent1" accent2="accent2" accent3="accent3" accent4="accent4" accent5="accent5" accent6="accent6" hlink="hlink" folHlink="folHlink"/>
  <p:sldLayoutIdLst>
    <p:sldLayoutId id="2147483675" r:id="rId1"/>
    <p:sldLayoutId id="2147483695" r:id="rId2"/>
    <p:sldLayoutId id="2147483676" r:id="rId3"/>
    <p:sldLayoutId id="2147483677" r:id="rId4"/>
    <p:sldLayoutId id="2147483678" r:id="rId5"/>
    <p:sldLayoutId id="2147483679" r:id="rId6"/>
    <p:sldLayoutId id="2147483652" r:id="rId7"/>
    <p:sldLayoutId id="2147483653" r:id="rId8"/>
    <p:sldLayoutId id="2147483654" r:id="rId9"/>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5419" y="1525"/>
            <a:ext cx="9138581" cy="5141975"/>
          </a:xfrm>
          <a:prstGeom prst="rect">
            <a:avLst/>
          </a:prstGeom>
        </p:spPr>
      </p:pic>
      <p:sp>
        <p:nvSpPr>
          <p:cNvPr id="5" name="Rectangle 4">
            <a:extLst>
              <a:ext uri="{FF2B5EF4-FFF2-40B4-BE49-F238E27FC236}">
                <a16:creationId xmlns:a16="http://schemas.microsoft.com/office/drawing/2014/main" id="{823A1F96-F084-E1AA-3103-DC1A3232E37A}"/>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1039706251"/>
      </p:ext>
    </p:extLst>
  </p:cSld>
  <p:clrMap bg1="lt1" tx1="dk1" bg2="lt2" tx2="dk2" accent1="accent1" accent2="accent2" accent3="accent3" accent4="accent4" accent5="accent5" accent6="accent6" hlink="hlink" folHlink="folHlink"/>
  <p:sldLayoutIdLst>
    <p:sldLayoutId id="2147483682" r:id="rId1"/>
    <p:sldLayoutId id="2147483696" r:id="rId2"/>
    <p:sldLayoutId id="2147483683" r:id="rId3"/>
    <p:sldLayoutId id="2147483684" r:id="rId4"/>
    <p:sldLayoutId id="2147483685" r:id="rId5"/>
    <p:sldLayoutId id="2147483686"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CE55DB-BC7D-D54C-41FB-4A14084BE81C}"/>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1353" y="761"/>
            <a:ext cx="9138581" cy="5141975"/>
          </a:xfrm>
          <a:prstGeom prst="rect">
            <a:avLst/>
          </a:prstGeom>
        </p:spPr>
      </p:pic>
      <p:sp>
        <p:nvSpPr>
          <p:cNvPr id="5" name="Rectangle 4">
            <a:extLst>
              <a:ext uri="{FF2B5EF4-FFF2-40B4-BE49-F238E27FC236}">
                <a16:creationId xmlns:a16="http://schemas.microsoft.com/office/drawing/2014/main" id="{3C26233A-4FF4-9B1A-F2C4-F62D4D11D2A9}"/>
              </a:ext>
            </a:extLst>
          </p:cNvPr>
          <p:cNvSpPr/>
          <p:nvPr userDrawn="1"/>
        </p:nvSpPr>
        <p:spPr>
          <a:xfrm>
            <a:off x="3563888" y="4155926"/>
            <a:ext cx="1872208" cy="98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Placeholder 1"/>
          <p:cNvSpPr>
            <a:spLocks noGrp="1"/>
          </p:cNvSpPr>
          <p:nvPr>
            <p:ph type="title"/>
          </p:nvPr>
        </p:nvSpPr>
        <p:spPr>
          <a:xfrm>
            <a:off x="457200" y="205978"/>
            <a:ext cx="8229600" cy="85725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137807"/>
            <a:ext cx="8229600" cy="3315815"/>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a:extLst>
              <a:ext uri="{FF2B5EF4-FFF2-40B4-BE49-F238E27FC236}">
                <a16:creationId xmlns:a16="http://schemas.microsoft.com/office/drawing/2014/main" id="{29508BD8-4C0A-0985-28AD-2D388E32F93A}"/>
              </a:ext>
            </a:extLst>
          </p:cNvPr>
          <p:cNvSpPr txBox="1">
            <a:spLocks/>
          </p:cNvSpPr>
          <p:nvPr userDrawn="1"/>
        </p:nvSpPr>
        <p:spPr>
          <a:xfrm>
            <a:off x="2483768" y="4731990"/>
            <a:ext cx="792088" cy="273844"/>
          </a:xfrm>
          <a:prstGeom prst="rect">
            <a:avLst/>
          </a:prstGeom>
        </p:spPr>
        <p:txBody>
          <a:bodyPr vert="horz" lIns="77925" tIns="38963" rIns="77925" bIns="38963" rtlCol="0" anchor="ctr"/>
          <a:lstStyle>
            <a:defPPr>
              <a:defRPr lang="en-US"/>
            </a:defPPr>
            <a:lvl1pPr marL="0" algn="l" defTabSz="779252" rtl="0" eaLnBrk="1" latinLnBrk="0" hangingPunct="1">
              <a:defRPr sz="900" b="1" kern="1200">
                <a:solidFill>
                  <a:schemeClr val="tx1">
                    <a:tint val="75000"/>
                  </a:schemeClr>
                </a:solidFill>
                <a:latin typeface="Arial Nova" pitchFamily="34" charset="0"/>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rPr>
              <a:t>PAGE </a:t>
            </a:r>
            <a:fld id="{45A89BE1-5792-4ACB-BF4C-7FAB88C6C5B7}" type="slidenum">
              <a:rPr kumimoji="0" lang="en-GB" sz="900" b="1" i="0" u="none" strike="noStrike" kern="1200" cap="none" spc="0" normalizeH="0" baseline="0" noProof="0" smtClean="0">
                <a:ln>
                  <a:noFill/>
                </a:ln>
                <a:solidFill>
                  <a:prstClr val="black">
                    <a:lumMod val="85000"/>
                    <a:lumOff val="15000"/>
                  </a:prstClr>
                </a:solidFill>
                <a:effectLst/>
                <a:uLnTx/>
                <a:uFillTx/>
                <a:latin typeface="Arial Nova" pitchFamily="34" charset="0"/>
                <a:ea typeface="+mn-ea"/>
                <a:cs typeface="+mn-cs"/>
              </a:rPr>
              <a:pPr marL="0" marR="0" lvl="0" indent="0" algn="l" defTabSz="779252" rtl="0" eaLnBrk="1" fontAlgn="auto" latinLnBrk="0" hangingPunct="1">
                <a:lnSpc>
                  <a:spcPct val="100000"/>
                </a:lnSpc>
                <a:spcBef>
                  <a:spcPts val="0"/>
                </a:spcBef>
                <a:spcAft>
                  <a:spcPts val="0"/>
                </a:spcAft>
                <a:buClrTx/>
                <a:buSzTx/>
                <a:buFontTx/>
                <a:buNone/>
                <a:tabLst/>
                <a:defRPr/>
              </a:pPr>
              <a:t>‹#›</a:t>
            </a:fld>
            <a:endParaRPr kumimoji="0" lang="en-GB" sz="900" b="1" i="0" u="none" strike="noStrike" kern="1200" cap="none" spc="0" normalizeH="0" baseline="0" noProof="0" dirty="0">
              <a:ln>
                <a:noFill/>
              </a:ln>
              <a:solidFill>
                <a:prstClr val="black">
                  <a:lumMod val="85000"/>
                  <a:lumOff val="15000"/>
                </a:prstClr>
              </a:solidFill>
              <a:effectLst/>
              <a:uLnTx/>
              <a:uFillTx/>
              <a:latin typeface="Arial Nova" pitchFamily="34" charset="0"/>
              <a:ea typeface="+mn-ea"/>
              <a:cs typeface="+mn-cs"/>
            </a:endParaRPr>
          </a:p>
        </p:txBody>
      </p:sp>
    </p:spTree>
    <p:extLst>
      <p:ext uri="{BB962C8B-B14F-4D97-AF65-F5344CB8AC3E}">
        <p14:creationId xmlns:p14="http://schemas.microsoft.com/office/powerpoint/2010/main" val="3595345115"/>
      </p:ext>
    </p:extLst>
  </p:cSld>
  <p:clrMap bg1="lt1" tx1="dk1" bg2="lt2" tx2="dk2" accent1="accent1" accent2="accent2" accent3="accent3" accent4="accent4" accent5="accent5" accent6="accent6" hlink="hlink" folHlink="folHlink"/>
  <p:sldLayoutIdLst>
    <p:sldLayoutId id="2147483689" r:id="rId1"/>
    <p:sldLayoutId id="2147483697" r:id="rId2"/>
    <p:sldLayoutId id="2147483690" r:id="rId3"/>
    <p:sldLayoutId id="2147483691" r:id="rId4"/>
    <p:sldLayoutId id="2147483692" r:id="rId5"/>
    <p:sldLayoutId id="2147483693" r:id="rId6"/>
  </p:sldLayoutIdLst>
  <p:hf hdr="0" ftr="0" dt="0"/>
  <p:txStyles>
    <p:titleStyle>
      <a:lvl1pPr algn="l" defTabSz="779252" rtl="0" eaLnBrk="1" latinLnBrk="0" hangingPunct="1">
        <a:spcBef>
          <a:spcPct val="0"/>
        </a:spcBef>
        <a:buNone/>
        <a:defRPr sz="2400" b="1" kern="1200">
          <a:solidFill>
            <a:schemeClr val="tx1"/>
          </a:solidFill>
          <a:latin typeface="Arial Nova" pitchFamily="34" charset="0"/>
          <a:ea typeface="+mj-ea"/>
          <a:cs typeface="+mj-cs"/>
        </a:defRPr>
      </a:lvl1pPr>
    </p:titleStyle>
    <p:bodyStyle>
      <a:lvl1pPr marL="292219" indent="-292219" algn="l" defTabSz="779252" rtl="0" eaLnBrk="1" latinLnBrk="0" hangingPunct="1">
        <a:spcBef>
          <a:spcPct val="20000"/>
        </a:spcBef>
        <a:buFont typeface="Wingdings" pitchFamily="2" charset="2"/>
        <a:buChar char="§"/>
        <a:defRPr sz="2000" kern="1200">
          <a:solidFill>
            <a:schemeClr val="tx1"/>
          </a:solidFill>
          <a:latin typeface="Arial Nova" pitchFamily="34" charset="0"/>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tx1"/>
          </a:solidFill>
          <a:latin typeface="Arial Nova Light" pitchFamily="34" charset="0"/>
          <a:ea typeface="+mn-ea"/>
          <a:cs typeface="Arial Nova Light" pitchFamily="34" charset="0"/>
        </a:defRPr>
      </a:lvl2pPr>
      <a:lvl3pPr marL="974065" indent="-194813" algn="l" defTabSz="779252" rtl="0" eaLnBrk="1" latinLnBrk="0" hangingPunct="1">
        <a:spcBef>
          <a:spcPct val="20000"/>
        </a:spcBef>
        <a:buFont typeface="Arial Nova Light" pitchFamily="34" charset="0"/>
        <a:buChar char="–"/>
        <a:defRPr sz="1500" kern="1200">
          <a:solidFill>
            <a:schemeClr val="tx1"/>
          </a:solidFill>
          <a:latin typeface="Arial Nova Light" pitchFamily="34" charset="0"/>
          <a:ea typeface="+mn-ea"/>
          <a:cs typeface="Arial Nova Light" pitchFamily="34" charset="0"/>
        </a:defRPr>
      </a:lvl3pPr>
      <a:lvl4pPr marL="1363690"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4pPr>
      <a:lvl5pPr marL="1753316" indent="-194813" algn="l" defTabSz="779252" rtl="0" eaLnBrk="1" latinLnBrk="0" hangingPunct="1">
        <a:spcBef>
          <a:spcPct val="20000"/>
        </a:spcBef>
        <a:buFont typeface="Arial" pitchFamily="34" charset="0"/>
        <a:buChar char="»"/>
        <a:defRPr sz="1400" kern="1200">
          <a:solidFill>
            <a:schemeClr val="tx1"/>
          </a:solidFill>
          <a:latin typeface="Arial Nova Light" pitchFamily="34" charset="0"/>
          <a:ea typeface="+mn-ea"/>
          <a:cs typeface="Arial Nova Light" pitchFamily="34" charset="0"/>
        </a:defRPr>
      </a:lvl5pPr>
      <a:lvl6pPr marL="2142942"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irmingham.gov.uk/downloads/file/8456/fair_access_protocol_final_version" TargetMode="External"/><Relationship Id="rId2" Type="http://schemas.openxmlformats.org/officeDocument/2006/relationships/hyperlink" Target="https://assets.publishing.service.gov.uk/media/60ebfeb08fa8f50c76838685/School_admissions_code_2021.pdf"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fairaccess@birmingham.gov.uk" TargetMode="External"/><Relationship Id="rId2" Type="http://schemas.openxmlformats.org/officeDocument/2006/relationships/hyperlink" Target="mailto:inyearadmissions@birmingham.gov.uk" TargetMode="External"/><Relationship Id="rId1" Type="http://schemas.openxmlformats.org/officeDocument/2006/relationships/slideLayout" Target="../slideLayouts/slideLayout3.xml"/><Relationship Id="rId4" Type="http://schemas.openxmlformats.org/officeDocument/2006/relationships/hyperlink" Target="mailto:admict@birmingham.gov.uk"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In-Year Admissions Processes: Webinar for Schools</a:t>
            </a:r>
          </a:p>
        </p:txBody>
      </p:sp>
      <p:sp>
        <p:nvSpPr>
          <p:cNvPr id="3" name="Subtitle 2"/>
          <p:cNvSpPr>
            <a:spLocks noGrp="1"/>
          </p:cNvSpPr>
          <p:nvPr>
            <p:ph type="subTitle" idx="1"/>
          </p:nvPr>
        </p:nvSpPr>
        <p:spPr/>
        <p:txBody>
          <a:bodyPr/>
          <a:lstStyle/>
          <a:p>
            <a:r>
              <a:rPr lang="en-GB" dirty="0"/>
              <a:t>September 2024</a:t>
            </a:r>
          </a:p>
        </p:txBody>
      </p:sp>
    </p:spTree>
    <p:extLst>
      <p:ext uri="{BB962C8B-B14F-4D97-AF65-F5344CB8AC3E}">
        <p14:creationId xmlns:p14="http://schemas.microsoft.com/office/powerpoint/2010/main" val="3515993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Useful documents</a:t>
            </a:r>
          </a:p>
        </p:txBody>
      </p:sp>
      <p:sp>
        <p:nvSpPr>
          <p:cNvPr id="9" name="Content Placeholder 8"/>
          <p:cNvSpPr>
            <a:spLocks noGrp="1"/>
          </p:cNvSpPr>
          <p:nvPr>
            <p:ph idx="1"/>
          </p:nvPr>
        </p:nvSpPr>
        <p:spPr/>
        <p:txBody>
          <a:bodyPr>
            <a:normAutofit/>
          </a:bodyPr>
          <a:lstStyle/>
          <a:p>
            <a:r>
              <a:rPr lang="en-GB" sz="1700" dirty="0">
                <a:latin typeface="Arial" panose="020B0604020202020204" pitchFamily="34" charset="0"/>
                <a:cs typeface="Arial" panose="020B0604020202020204" pitchFamily="34" charset="0"/>
              </a:rPr>
              <a:t>School Admissions Code: </a:t>
            </a:r>
            <a:r>
              <a:rPr lang="en-GB" sz="1600" dirty="0">
                <a:hlinkClick r:id="rId2"/>
              </a:rPr>
              <a:t>School admissions code 2021 (publishing.service.gov.uk)</a:t>
            </a:r>
            <a:endParaRPr lang="en-GB" sz="1700" dirty="0">
              <a:latin typeface="Arial" panose="020B0604020202020204" pitchFamily="34" charset="0"/>
              <a:cs typeface="Arial" panose="020B0604020202020204" pitchFamily="34" charset="0"/>
            </a:endParaRP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Fair Access Protocol: </a:t>
            </a:r>
            <a:r>
              <a:rPr lang="en-GB" sz="1400" dirty="0">
                <a:hlinkClick r:id="rId3"/>
              </a:rPr>
              <a:t>Fair Access Protocol final version | Birmingham City Council</a:t>
            </a:r>
            <a:r>
              <a:rPr lang="en-GB" sz="1600" dirty="0"/>
              <a:t> </a:t>
            </a: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750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Contact details:</a:t>
            </a:r>
          </a:p>
        </p:txBody>
      </p:sp>
      <p:sp>
        <p:nvSpPr>
          <p:cNvPr id="9" name="Content Placeholder 8"/>
          <p:cNvSpPr>
            <a:spLocks noGrp="1"/>
          </p:cNvSpPr>
          <p:nvPr>
            <p:ph idx="1"/>
          </p:nvPr>
        </p:nvSpPr>
        <p:spPr/>
        <p:txBody>
          <a:bodyPr>
            <a:normAutofit/>
          </a:bodyPr>
          <a:lstStyle/>
          <a:p>
            <a:pPr marL="0" indent="0">
              <a:buNone/>
            </a:pPr>
            <a:r>
              <a:rPr lang="en-GB" sz="1700" dirty="0">
                <a:latin typeface="Arial" panose="020B0604020202020204" pitchFamily="34" charset="0"/>
                <a:cs typeface="Arial" panose="020B0604020202020204" pitchFamily="34" charset="0"/>
              </a:rPr>
              <a:t>In Year Admissions Team:	</a:t>
            </a:r>
            <a:r>
              <a:rPr lang="en-GB" sz="1700" dirty="0">
                <a:latin typeface="Arial" panose="020B0604020202020204" pitchFamily="34" charset="0"/>
                <a:cs typeface="Arial" panose="020B0604020202020204" pitchFamily="34" charset="0"/>
                <a:hlinkClick r:id="rId2"/>
              </a:rPr>
              <a:t>inyearadmissions@birmingham.gov.uk</a:t>
            </a:r>
            <a:endParaRPr lang="en-GB" sz="1700" dirty="0">
              <a:latin typeface="Arial" panose="020B0604020202020204" pitchFamily="34" charset="0"/>
              <a:cs typeface="Arial" panose="020B0604020202020204" pitchFamily="34" charset="0"/>
            </a:endParaRPr>
          </a:p>
          <a:p>
            <a:pPr marL="0" indent="0">
              <a:buNone/>
            </a:pPr>
            <a:endParaRPr lang="en-GB" sz="1700" dirty="0">
              <a:latin typeface="Arial" panose="020B0604020202020204" pitchFamily="34" charset="0"/>
              <a:cs typeface="Arial" panose="020B0604020202020204" pitchFamily="34" charset="0"/>
            </a:endParaRPr>
          </a:p>
          <a:p>
            <a:pPr marL="0" indent="0">
              <a:buNone/>
            </a:pPr>
            <a:r>
              <a:rPr lang="en-GB" sz="1700" dirty="0">
                <a:latin typeface="Arial" panose="020B0604020202020204" pitchFamily="34" charset="0"/>
                <a:cs typeface="Arial" panose="020B0604020202020204" pitchFamily="34" charset="0"/>
              </a:rPr>
              <a:t>Fair Access Team:		</a:t>
            </a:r>
            <a:r>
              <a:rPr lang="en-GB" sz="1700" dirty="0">
                <a:latin typeface="Arial" panose="020B0604020202020204" pitchFamily="34" charset="0"/>
                <a:cs typeface="Arial" panose="020B0604020202020204" pitchFamily="34" charset="0"/>
                <a:hlinkClick r:id="rId3"/>
              </a:rPr>
              <a:t>fairaccess@birmingham.gov.uk</a:t>
            </a:r>
            <a:r>
              <a:rPr lang="en-GB" sz="1700" dirty="0">
                <a:latin typeface="Arial" panose="020B0604020202020204" pitchFamily="34" charset="0"/>
                <a:cs typeface="Arial" panose="020B0604020202020204" pitchFamily="34" charset="0"/>
              </a:rPr>
              <a:t> </a:t>
            </a:r>
          </a:p>
          <a:p>
            <a:pPr marL="0" indent="0">
              <a:buNone/>
            </a:pPr>
            <a:endParaRPr lang="en-GB" sz="1700" dirty="0">
              <a:latin typeface="Arial" panose="020B0604020202020204" pitchFamily="34" charset="0"/>
              <a:cs typeface="Arial" panose="020B0604020202020204" pitchFamily="34" charset="0"/>
            </a:endParaRPr>
          </a:p>
          <a:p>
            <a:pPr marL="0" indent="0">
              <a:buNone/>
            </a:pPr>
            <a:r>
              <a:rPr lang="en-GB" sz="1700" dirty="0">
                <a:latin typeface="Arial" panose="020B0604020202020204" pitchFamily="34" charset="0"/>
                <a:cs typeface="Arial" panose="020B0604020202020204" pitchFamily="34" charset="0"/>
              </a:rPr>
              <a:t>Schools’ Portal enquiries and</a:t>
            </a:r>
          </a:p>
          <a:p>
            <a:pPr marL="0" indent="0">
              <a:buNone/>
            </a:pPr>
            <a:r>
              <a:rPr lang="en-GB" sz="1700" dirty="0">
                <a:latin typeface="Arial" panose="020B0604020202020204" pitchFamily="34" charset="0"/>
                <a:cs typeface="Arial" panose="020B0604020202020204" pitchFamily="34" charset="0"/>
              </a:rPr>
              <a:t>Enquiries about training:		</a:t>
            </a:r>
            <a:r>
              <a:rPr lang="en-GB" sz="1800" u="sng" dirty="0">
                <a:solidFill>
                  <a:srgbClr val="467886"/>
                </a:solidFill>
                <a:effectLst/>
                <a:latin typeface="Aptos" panose="020B0004020202020204" pitchFamily="34" charset="0"/>
                <a:ea typeface="Times New Roman" panose="02020603050405020304" pitchFamily="18" charset="0"/>
                <a:cs typeface="Aptos" panose="020B0004020202020204" pitchFamily="34" charset="0"/>
                <a:hlinkClick r:id="rId4"/>
              </a:rPr>
              <a:t>admict@birmingham.gov.uk</a:t>
            </a:r>
            <a:r>
              <a:rPr lang="en-GB" sz="1800" dirty="0">
                <a:effectLst/>
                <a:latin typeface="Aptos" panose="020B0004020202020204" pitchFamily="34" charset="0"/>
                <a:ea typeface="Times New Roman" panose="02020603050405020304" pitchFamily="18" charset="0"/>
                <a:cs typeface="Aptos" panose="020B0004020202020204" pitchFamily="34" charset="0"/>
              </a:rPr>
              <a:t> </a:t>
            </a:r>
            <a:endParaRPr lang="en-GB"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583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Questions?</a:t>
            </a:r>
          </a:p>
        </p:txBody>
      </p:sp>
    </p:spTree>
    <p:extLst>
      <p:ext uri="{BB962C8B-B14F-4D97-AF65-F5344CB8AC3E}">
        <p14:creationId xmlns:p14="http://schemas.microsoft.com/office/powerpoint/2010/main" val="1170785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Contents:</a:t>
            </a:r>
          </a:p>
        </p:txBody>
      </p:sp>
      <p:sp>
        <p:nvSpPr>
          <p:cNvPr id="9" name="Content Placeholder 8"/>
          <p:cNvSpPr>
            <a:spLocks noGrp="1"/>
          </p:cNvSpPr>
          <p:nvPr>
            <p:ph idx="1"/>
          </p:nvPr>
        </p:nvSpPr>
        <p:spPr/>
        <p:txBody>
          <a:bodyPr>
            <a:normAutofit/>
          </a:bodyPr>
          <a:lstStyle/>
          <a:p>
            <a:pPr marL="0" indent="0">
              <a:buNone/>
            </a:pPr>
            <a:endParaRPr lang="en-GB" sz="17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Introductions</a:t>
            </a:r>
          </a:p>
          <a:p>
            <a:r>
              <a:rPr lang="en-GB" sz="1400" dirty="0">
                <a:latin typeface="Arial" panose="020B0604020202020204" pitchFamily="34" charset="0"/>
                <a:cs typeface="Arial" panose="020B0604020202020204" pitchFamily="34" charset="0"/>
              </a:rPr>
              <a:t>Background</a:t>
            </a:r>
          </a:p>
          <a:p>
            <a:r>
              <a:rPr lang="en-GB" sz="1400" dirty="0">
                <a:latin typeface="Arial" panose="020B0604020202020204" pitchFamily="34" charset="0"/>
                <a:cs typeface="Arial" panose="020B0604020202020204" pitchFamily="34" charset="0"/>
              </a:rPr>
              <a:t>Pupil Movement Forms</a:t>
            </a:r>
          </a:p>
          <a:p>
            <a:r>
              <a:rPr lang="en-GB" sz="1400" dirty="0">
                <a:latin typeface="Arial" panose="020B0604020202020204" pitchFamily="34" charset="0"/>
                <a:cs typeface="Arial" panose="020B0604020202020204" pitchFamily="34" charset="0"/>
              </a:rPr>
              <a:t>In-Year Vacancies</a:t>
            </a:r>
          </a:p>
          <a:p>
            <a:r>
              <a:rPr lang="en-GB" sz="1400" dirty="0">
                <a:latin typeface="Arial" panose="020B0604020202020204" pitchFamily="34" charset="0"/>
                <a:cs typeface="Arial" panose="020B0604020202020204" pitchFamily="34" charset="0"/>
              </a:rPr>
              <a:t>In-Year Applications</a:t>
            </a:r>
          </a:p>
          <a:p>
            <a:r>
              <a:rPr lang="en-GB" sz="1400" dirty="0">
                <a:latin typeface="Arial" panose="020B0604020202020204" pitchFamily="34" charset="0"/>
                <a:cs typeface="Arial" panose="020B0604020202020204" pitchFamily="34" charset="0"/>
              </a:rPr>
              <a:t>LA Placing Process</a:t>
            </a:r>
          </a:p>
          <a:p>
            <a:r>
              <a:rPr lang="en-GB" sz="1400" dirty="0">
                <a:latin typeface="Arial" panose="020B0604020202020204" pitchFamily="34" charset="0"/>
                <a:cs typeface="Arial" panose="020B0604020202020204" pitchFamily="34" charset="0"/>
              </a:rPr>
              <a:t>Fair Access Referrals and credits</a:t>
            </a:r>
          </a:p>
          <a:p>
            <a:r>
              <a:rPr lang="en-GB" sz="1400" dirty="0">
                <a:latin typeface="Arial" panose="020B0604020202020204" pitchFamily="34" charset="0"/>
                <a:cs typeface="Arial" panose="020B0604020202020204" pitchFamily="34" charset="0"/>
              </a:rPr>
              <a:t>Important documents</a:t>
            </a:r>
          </a:p>
          <a:p>
            <a:r>
              <a:rPr lang="en-GB" sz="1400" dirty="0">
                <a:latin typeface="Arial" panose="020B0604020202020204" pitchFamily="34" charset="0"/>
                <a:cs typeface="Arial" panose="020B0604020202020204" pitchFamily="34" charset="0"/>
              </a:rPr>
              <a:t>Contact details</a:t>
            </a:r>
          </a:p>
          <a:p>
            <a:r>
              <a:rPr lang="en-GB" sz="1400" dirty="0">
                <a:latin typeface="Arial" panose="020B0604020202020204" pitchFamily="34" charset="0"/>
                <a:cs typeface="Arial" panose="020B0604020202020204" pitchFamily="34" charset="0"/>
              </a:rPr>
              <a:t>Questions</a:t>
            </a:r>
          </a:p>
          <a:p>
            <a:pPr marL="0" indent="0">
              <a:buNone/>
            </a:pPr>
            <a:endParaRPr lang="en-GB"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123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Introductions</a:t>
            </a:r>
          </a:p>
        </p:txBody>
      </p:sp>
      <p:sp>
        <p:nvSpPr>
          <p:cNvPr id="9" name="Content Placeholder 8"/>
          <p:cNvSpPr>
            <a:spLocks noGrp="1"/>
          </p:cNvSpPr>
          <p:nvPr>
            <p:ph idx="1"/>
          </p:nvPr>
        </p:nvSpPr>
        <p:spPr/>
        <p:txBody>
          <a:bodyPr>
            <a:normAutofit/>
          </a:bodyPr>
          <a:lstStyle/>
          <a:p>
            <a:pPr marL="0" indent="0">
              <a:buNone/>
            </a:pPr>
            <a:endParaRPr lang="en-GB" sz="1700" dirty="0">
              <a:latin typeface="Arial" panose="020B0604020202020204" pitchFamily="34" charset="0"/>
              <a:cs typeface="Arial" panose="020B0604020202020204" pitchFamily="34" charset="0"/>
            </a:endParaRPr>
          </a:p>
          <a:p>
            <a:pPr marL="0" indent="0">
              <a:buNone/>
            </a:pPr>
            <a:r>
              <a:rPr lang="en-GB" sz="1700" b="1" dirty="0">
                <a:latin typeface="Arial" panose="020B0604020202020204" pitchFamily="34" charset="0"/>
                <a:cs typeface="Arial" panose="020B0604020202020204" pitchFamily="34" charset="0"/>
              </a:rPr>
              <a:t>Alan Michell</a:t>
            </a:r>
          </a:p>
          <a:p>
            <a:pPr marL="0" indent="0">
              <a:buNone/>
            </a:pPr>
            <a:r>
              <a:rPr lang="en-GB" sz="1700" dirty="0">
                <a:latin typeface="Arial" panose="020B0604020202020204" pitchFamily="34" charset="0"/>
                <a:cs typeface="Arial" panose="020B0604020202020204" pitchFamily="34" charset="0"/>
              </a:rPr>
              <a:t>Head of Service – School Admissions, Attendance and Pupil Tracking</a:t>
            </a:r>
          </a:p>
          <a:p>
            <a:pPr marL="0" indent="0">
              <a:buNone/>
            </a:pPr>
            <a:endParaRPr lang="en-GB" sz="1700" b="1" dirty="0">
              <a:latin typeface="Arial" panose="020B0604020202020204" pitchFamily="34" charset="0"/>
              <a:cs typeface="Arial" panose="020B0604020202020204" pitchFamily="34" charset="0"/>
            </a:endParaRPr>
          </a:p>
          <a:p>
            <a:pPr marL="0" indent="0">
              <a:buNone/>
            </a:pPr>
            <a:r>
              <a:rPr lang="en-GB" sz="1700" b="1" dirty="0">
                <a:latin typeface="Arial" panose="020B0604020202020204" pitchFamily="34" charset="0"/>
                <a:cs typeface="Arial" panose="020B0604020202020204" pitchFamily="34" charset="0"/>
              </a:rPr>
              <a:t>Kate Mann</a:t>
            </a:r>
          </a:p>
          <a:p>
            <a:pPr marL="0" indent="0">
              <a:buNone/>
            </a:pPr>
            <a:r>
              <a:rPr lang="en-GB" sz="1700" dirty="0">
                <a:latin typeface="Arial" panose="020B0604020202020204" pitchFamily="34" charset="0"/>
                <a:cs typeface="Arial" panose="020B0604020202020204" pitchFamily="34" charset="0"/>
              </a:rPr>
              <a:t>Senior School Admissions Officer, In-Year</a:t>
            </a:r>
          </a:p>
        </p:txBody>
      </p:sp>
    </p:spTree>
    <p:extLst>
      <p:ext uri="{BB962C8B-B14F-4D97-AF65-F5344CB8AC3E}">
        <p14:creationId xmlns:p14="http://schemas.microsoft.com/office/powerpoint/2010/main" val="3871037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Background</a:t>
            </a:r>
          </a:p>
        </p:txBody>
      </p:sp>
      <p:sp>
        <p:nvSpPr>
          <p:cNvPr id="9" name="Content Placeholder 8"/>
          <p:cNvSpPr>
            <a:spLocks noGrp="1"/>
          </p:cNvSpPr>
          <p:nvPr>
            <p:ph idx="1"/>
          </p:nvPr>
        </p:nvSpPr>
        <p:spPr/>
        <p:txBody>
          <a:bodyPr>
            <a:normAutofit/>
          </a:bodyPr>
          <a:lstStyle/>
          <a:p>
            <a:pPr marL="0" indent="0">
              <a:buNone/>
            </a:pP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The School Admissions Code outlines the information that schools must provide to Local Authorities and to parents with regards to in-year admissions;</a:t>
            </a:r>
          </a:p>
          <a:p>
            <a:r>
              <a:rPr lang="en-GB" sz="1700" dirty="0">
                <a:latin typeface="Arial" panose="020B0604020202020204" pitchFamily="34" charset="0"/>
                <a:cs typeface="Arial" panose="020B0604020202020204" pitchFamily="34" charset="0"/>
              </a:rPr>
              <a:t>The majority of schools in Birmingham provide this information on a regular basis and in a timely manner;</a:t>
            </a:r>
          </a:p>
          <a:p>
            <a:r>
              <a:rPr lang="en-GB" sz="1700" dirty="0">
                <a:latin typeface="Arial" panose="020B0604020202020204" pitchFamily="34" charset="0"/>
                <a:cs typeface="Arial" panose="020B0604020202020204" pitchFamily="34" charset="0"/>
              </a:rPr>
              <a:t>The purpose of this webinar is to support the safeguarding of children and to highlight the information that schools must provide to the Local Authority and talk about how this information should be shared.</a:t>
            </a:r>
          </a:p>
        </p:txBody>
      </p:sp>
    </p:spTree>
    <p:extLst>
      <p:ext uri="{BB962C8B-B14F-4D97-AF65-F5344CB8AC3E}">
        <p14:creationId xmlns:p14="http://schemas.microsoft.com/office/powerpoint/2010/main" val="1964529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Pupil Movement Forms (PMFs)</a:t>
            </a:r>
          </a:p>
        </p:txBody>
      </p:sp>
      <p:sp>
        <p:nvSpPr>
          <p:cNvPr id="9" name="Content Placeholder 8"/>
          <p:cNvSpPr>
            <a:spLocks noGrp="1"/>
          </p:cNvSpPr>
          <p:nvPr>
            <p:ph idx="1"/>
          </p:nvPr>
        </p:nvSpPr>
        <p:spPr/>
        <p:txBody>
          <a:bodyPr>
            <a:normAutofit/>
          </a:bodyPr>
          <a:lstStyle/>
          <a:p>
            <a:pPr marL="0" indent="0">
              <a:buNone/>
            </a:pP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Pupil Movement Forms (PMFs) are used to notify the Local Authority when children leave a Birmingham school;</a:t>
            </a:r>
          </a:p>
          <a:p>
            <a:r>
              <a:rPr lang="en-GB" sz="1700" dirty="0">
                <a:latin typeface="Arial" panose="020B0604020202020204" pitchFamily="34" charset="0"/>
                <a:cs typeface="Arial" panose="020B0604020202020204" pitchFamily="34" charset="0"/>
              </a:rPr>
              <a:t>They provide an important safeguarding function by enabling the Local Authority to track pupil movement between schools and outside of the area;</a:t>
            </a:r>
          </a:p>
          <a:p>
            <a:r>
              <a:rPr lang="en-GB" sz="1700" dirty="0">
                <a:latin typeface="Arial" panose="020B0604020202020204" pitchFamily="34" charset="0"/>
                <a:cs typeface="Arial" panose="020B0604020202020204" pitchFamily="34" charset="0"/>
              </a:rPr>
              <a:t>It is important that details of the child’s new address and new school are obtained before the pupil leaves and that this information is included on the PMF;</a:t>
            </a:r>
          </a:p>
          <a:p>
            <a:r>
              <a:rPr lang="en-GB" sz="1700" dirty="0">
                <a:latin typeface="Arial" panose="020B0604020202020204" pitchFamily="34" charset="0"/>
                <a:cs typeface="Arial" panose="020B0604020202020204" pitchFamily="34" charset="0"/>
              </a:rPr>
              <a:t>PMFs should be submitted promptly;</a:t>
            </a:r>
          </a:p>
          <a:p>
            <a:r>
              <a:rPr lang="en-GB" sz="1700" dirty="0">
                <a:latin typeface="Arial" panose="020B0604020202020204" pitchFamily="34" charset="0"/>
                <a:cs typeface="Arial" panose="020B0604020202020204" pitchFamily="34" charset="0"/>
              </a:rPr>
              <a:t>PMFs are submitted via the Schools’ Portal;</a:t>
            </a:r>
          </a:p>
          <a:p>
            <a:r>
              <a:rPr lang="en-GB" sz="1700" dirty="0">
                <a:latin typeface="Arial" panose="020B0604020202020204" pitchFamily="34" charset="0"/>
                <a:cs typeface="Arial" panose="020B0604020202020204" pitchFamily="34" charset="0"/>
              </a:rPr>
              <a:t>Schools’ Portal User Guide, section ‘Pupil Movement Form’ page 35.</a:t>
            </a:r>
          </a:p>
        </p:txBody>
      </p:sp>
    </p:spTree>
    <p:extLst>
      <p:ext uri="{BB962C8B-B14F-4D97-AF65-F5344CB8AC3E}">
        <p14:creationId xmlns:p14="http://schemas.microsoft.com/office/powerpoint/2010/main" val="1453361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In-Year Vacancies</a:t>
            </a:r>
          </a:p>
        </p:txBody>
      </p:sp>
      <p:sp>
        <p:nvSpPr>
          <p:cNvPr id="9" name="Content Placeholder 8"/>
          <p:cNvSpPr>
            <a:spLocks noGrp="1"/>
          </p:cNvSpPr>
          <p:nvPr>
            <p:ph idx="1"/>
          </p:nvPr>
        </p:nvSpPr>
        <p:spPr/>
        <p:txBody>
          <a:bodyPr>
            <a:normAutofit/>
          </a:bodyPr>
          <a:lstStyle/>
          <a:p>
            <a:pPr marL="0" indent="0">
              <a:buNone/>
            </a:pP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The School Admissions Code requires schools to provide details of the number of places available to the Local Authority to enable them to give accurate information to parents about the places available at all schools in the area;</a:t>
            </a:r>
          </a:p>
          <a:p>
            <a:r>
              <a:rPr lang="en-GB" sz="1700" dirty="0">
                <a:latin typeface="Arial" panose="020B0604020202020204" pitchFamily="34" charset="0"/>
                <a:cs typeface="Arial" panose="020B0604020202020204" pitchFamily="34" charset="0"/>
              </a:rPr>
              <a:t>Details of vacancies should be submitted via the Schools’ portal;</a:t>
            </a:r>
          </a:p>
          <a:p>
            <a:r>
              <a:rPr lang="en-GB" sz="1700" dirty="0">
                <a:latin typeface="Arial" panose="020B0604020202020204" pitchFamily="34" charset="0"/>
                <a:cs typeface="Arial" panose="020B0604020202020204" pitchFamily="34" charset="0"/>
              </a:rPr>
              <a:t>Vacancy data should be submitted weekly and must be accurate for all year groups;</a:t>
            </a:r>
          </a:p>
          <a:p>
            <a:r>
              <a:rPr lang="en-GB" sz="1700" dirty="0">
                <a:latin typeface="Arial" panose="020B0604020202020204" pitchFamily="34" charset="0"/>
                <a:cs typeface="Arial" panose="020B0604020202020204" pitchFamily="34" charset="0"/>
              </a:rPr>
              <a:t>Schools’ Portal User Guide ‘Places Actual and Waiting Lists’ page 58.</a:t>
            </a:r>
          </a:p>
        </p:txBody>
      </p:sp>
    </p:spTree>
    <p:extLst>
      <p:ext uri="{BB962C8B-B14F-4D97-AF65-F5344CB8AC3E}">
        <p14:creationId xmlns:p14="http://schemas.microsoft.com/office/powerpoint/2010/main" val="3691318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In-Year Applications</a:t>
            </a:r>
          </a:p>
        </p:txBody>
      </p:sp>
      <p:sp>
        <p:nvSpPr>
          <p:cNvPr id="9" name="Content Placeholder 8"/>
          <p:cNvSpPr>
            <a:spLocks noGrp="1"/>
          </p:cNvSpPr>
          <p:nvPr>
            <p:ph idx="1"/>
          </p:nvPr>
        </p:nvSpPr>
        <p:spPr/>
        <p:txBody>
          <a:bodyPr>
            <a:normAutofit lnSpcReduction="10000"/>
          </a:bodyPr>
          <a:lstStyle/>
          <a:p>
            <a:pPr marL="0" indent="0">
              <a:buNone/>
            </a:pP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The School Admissions Code says that schools should notify parents of the outcome of in-year applications within 10 school days and must notify them in writing within a maximum of 15 school days;</a:t>
            </a:r>
          </a:p>
          <a:p>
            <a:r>
              <a:rPr lang="en-GB" sz="1700" dirty="0">
                <a:latin typeface="Arial" panose="020B0604020202020204" pitchFamily="34" charset="0"/>
                <a:cs typeface="Arial" panose="020B0604020202020204" pitchFamily="34" charset="0"/>
              </a:rPr>
              <a:t>When an application is refused because the school does not have a place available, they must inform the parent in writing of the reason for refusal and offer the right of appeal against </a:t>
            </a:r>
            <a:r>
              <a:rPr lang="en-GB" sz="1700">
                <a:latin typeface="Arial" panose="020B0604020202020204" pitchFamily="34" charset="0"/>
                <a:cs typeface="Arial" panose="020B0604020202020204" pitchFamily="34" charset="0"/>
              </a:rPr>
              <a:t>the decision;</a:t>
            </a: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Schools must also notify the Local Authority of all applications and their outcomes as soon as possible;</a:t>
            </a:r>
          </a:p>
          <a:p>
            <a:r>
              <a:rPr lang="en-GB" sz="1700" dirty="0">
                <a:latin typeface="Arial" panose="020B0604020202020204" pitchFamily="34" charset="0"/>
                <a:cs typeface="Arial" panose="020B0604020202020204" pitchFamily="34" charset="0"/>
              </a:rPr>
              <a:t>Schools notify the Local Authority of in-year applications and outcomes via the Schools’ Portal;</a:t>
            </a:r>
          </a:p>
          <a:p>
            <a:r>
              <a:rPr lang="en-GB" sz="1700" dirty="0">
                <a:latin typeface="Arial" panose="020B0604020202020204" pitchFamily="34" charset="0"/>
                <a:cs typeface="Arial" panose="020B0604020202020204" pitchFamily="34" charset="0"/>
              </a:rPr>
              <a:t>Schools’ Portal User Guide, section ‘Direct Applications’ page 61</a:t>
            </a:r>
          </a:p>
        </p:txBody>
      </p:sp>
    </p:spTree>
    <p:extLst>
      <p:ext uri="{BB962C8B-B14F-4D97-AF65-F5344CB8AC3E}">
        <p14:creationId xmlns:p14="http://schemas.microsoft.com/office/powerpoint/2010/main" val="2330869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LA Placing Process</a:t>
            </a:r>
          </a:p>
        </p:txBody>
      </p:sp>
      <p:sp>
        <p:nvSpPr>
          <p:cNvPr id="9" name="Content Placeholder 8"/>
          <p:cNvSpPr>
            <a:spLocks noGrp="1"/>
          </p:cNvSpPr>
          <p:nvPr>
            <p:ph idx="1"/>
          </p:nvPr>
        </p:nvSpPr>
        <p:spPr/>
        <p:txBody>
          <a:bodyPr>
            <a:normAutofit/>
          </a:bodyPr>
          <a:lstStyle/>
          <a:p>
            <a:pPr marL="0" indent="0">
              <a:buNone/>
            </a:pP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When a child who is without a school place cannot be offered a place through the usual in-year admissions process the Local Authority will try to place them in a school within a reasonable distance of their home address;</a:t>
            </a:r>
          </a:p>
          <a:p>
            <a:r>
              <a:rPr lang="en-GB" sz="1700" dirty="0">
                <a:latin typeface="Arial" panose="020B0604020202020204" pitchFamily="34" charset="0"/>
                <a:cs typeface="Arial" panose="020B0604020202020204" pitchFamily="34" charset="0"/>
              </a:rPr>
              <a:t>The LA emails potential receiving schools with details of a possible placement 2 school days before the offer is made to the family;</a:t>
            </a:r>
          </a:p>
          <a:p>
            <a:r>
              <a:rPr lang="en-GB" sz="1700" dirty="0">
                <a:latin typeface="Arial" panose="020B0604020202020204" pitchFamily="34" charset="0"/>
                <a:cs typeface="Arial" panose="020B0604020202020204" pitchFamily="34" charset="0"/>
              </a:rPr>
              <a:t>Where there are no vacancies in a year group within a reasonable distance for a child, the Fair Access Protocol may come into scope.</a:t>
            </a:r>
          </a:p>
        </p:txBody>
      </p:sp>
    </p:spTree>
    <p:extLst>
      <p:ext uri="{BB962C8B-B14F-4D97-AF65-F5344CB8AC3E}">
        <p14:creationId xmlns:p14="http://schemas.microsoft.com/office/powerpoint/2010/main" val="1490288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Fair Access Referrals and credits</a:t>
            </a:r>
          </a:p>
        </p:txBody>
      </p:sp>
      <p:sp>
        <p:nvSpPr>
          <p:cNvPr id="9" name="Content Placeholder 8"/>
          <p:cNvSpPr>
            <a:spLocks noGrp="1"/>
          </p:cNvSpPr>
          <p:nvPr>
            <p:ph idx="1"/>
          </p:nvPr>
        </p:nvSpPr>
        <p:spPr/>
        <p:txBody>
          <a:bodyPr>
            <a:normAutofit/>
          </a:bodyPr>
          <a:lstStyle/>
          <a:p>
            <a:pPr marL="0" indent="0">
              <a:buNone/>
            </a:pPr>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If a school is full in the relevant year group and unable to admit a child who meets the Fair Access criteria they should refer them to the Local Authority for placement under the Fair Access Protocol;</a:t>
            </a:r>
          </a:p>
          <a:p>
            <a:r>
              <a:rPr lang="en-GB" sz="1700" dirty="0">
                <a:latin typeface="Arial" panose="020B0604020202020204" pitchFamily="34" charset="0"/>
                <a:cs typeface="Arial" panose="020B0604020202020204" pitchFamily="34" charset="0"/>
              </a:rPr>
              <a:t>Referrals should be submitted by completing a Fair Access Referral form which can be emailed to the Fair Access Team or submitted via the Schools’ Portal;</a:t>
            </a:r>
          </a:p>
          <a:p>
            <a:r>
              <a:rPr lang="en-GB" sz="1700" dirty="0">
                <a:latin typeface="Arial" panose="020B0604020202020204" pitchFamily="34" charset="0"/>
                <a:cs typeface="Arial" panose="020B0604020202020204" pitchFamily="34" charset="0"/>
              </a:rPr>
              <a:t>When schools admit a child who meets the Fair Access criteria through the normal in-year admissions process they can claim a Fair Access credit;</a:t>
            </a:r>
          </a:p>
          <a:p>
            <a:r>
              <a:rPr lang="en-GB" sz="1700" dirty="0">
                <a:latin typeface="Arial" panose="020B0604020202020204" pitchFamily="34" charset="0"/>
                <a:cs typeface="Arial" panose="020B0604020202020204" pitchFamily="34" charset="0"/>
              </a:rPr>
              <a:t>Schools’ Portal User Guide page 98</a:t>
            </a:r>
          </a:p>
        </p:txBody>
      </p:sp>
    </p:spTree>
    <p:extLst>
      <p:ext uri="{BB962C8B-B14F-4D97-AF65-F5344CB8AC3E}">
        <p14:creationId xmlns:p14="http://schemas.microsoft.com/office/powerpoint/2010/main" val="228662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CCESSIBILITYFIXERID" val="31aceab7-6df5-4e67-8eb2-a4fa0b7f15f6"/>
  <p:tag name="ASSISTID" val="2ced2d6c-9c39-44f8-834e-76c39be0fb30"/>
</p:tagLst>
</file>

<file path=ppt/theme/theme1.xml><?xml version="1.0" encoding="utf-8"?>
<a:theme xmlns:a="http://schemas.openxmlformats.org/drawingml/2006/main" name="RESE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2.xml><?xml version="1.0" encoding="utf-8"?>
<a:theme xmlns:a="http://schemas.openxmlformats.org/drawingml/2006/main" name="RESHAPE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3.xml><?xml version="1.0" encoding="utf-8"?>
<a:theme xmlns:a="http://schemas.openxmlformats.org/drawingml/2006/main" name="RESTART 16:9 Master ">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4461007-a25a-448d-bdae-dc1c90bfd85b">
      <Terms xmlns="http://schemas.microsoft.com/office/infopath/2007/PartnerControls"/>
    </lcf76f155ced4ddcb4097134ff3c332f>
    <TaxCatchAll xmlns="00c65c4b-155f-4b7c-b131-6a8bb6e4eb8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ED1A0134A2A1439C2C8DCEE3C06E83" ma:contentTypeVersion="18" ma:contentTypeDescription="Create a new document." ma:contentTypeScope="" ma:versionID="452e78d995d20e02ab207c01eb08bdd4">
  <xsd:schema xmlns:xsd="http://www.w3.org/2001/XMLSchema" xmlns:xs="http://www.w3.org/2001/XMLSchema" xmlns:p="http://schemas.microsoft.com/office/2006/metadata/properties" xmlns:ns2="04461007-a25a-448d-bdae-dc1c90bfd85b" xmlns:ns3="00c65c4b-155f-4b7c-b131-6a8bb6e4eb8a" targetNamespace="http://schemas.microsoft.com/office/2006/metadata/properties" ma:root="true" ma:fieldsID="1a3b650fa39ef9aa6db3af6237657592" ns2:_="" ns3:_="">
    <xsd:import namespace="04461007-a25a-448d-bdae-dc1c90bfd85b"/>
    <xsd:import namespace="00c65c4b-155f-4b7c-b131-6a8bb6e4e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61007-a25a-448d-bdae-dc1c90bfd8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7eb6393-bae5-439c-9df7-ed1047f922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c65c4b-155f-4b7c-b131-6a8bb6e4eb8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83174e6-8f4e-4568-9eb4-6c1d9a41ed2e}" ma:internalName="TaxCatchAll" ma:showField="CatchAllData" ma:web="00c65c4b-155f-4b7c-b131-6a8bb6e4e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E03D2-F375-46B2-A89A-B3E83DF0526E}">
  <ds:schemaRefs>
    <ds:schemaRef ds:uri="http://schemas.openxmlformats.org/package/2006/metadata/core-properties"/>
    <ds:schemaRef ds:uri="http://schemas.microsoft.com/office/2006/documentManagement/types"/>
    <ds:schemaRef ds:uri="http://schemas.microsoft.com/office/infopath/2007/PartnerControls"/>
    <ds:schemaRef ds:uri="18d52200-c0d3-49d1-aefb-8e4a6e87486a"/>
    <ds:schemaRef ds:uri="http://purl.org/dc/elements/1.1/"/>
    <ds:schemaRef ds:uri="http://schemas.microsoft.com/office/2006/metadata/properties"/>
    <ds:schemaRef ds:uri="a142b80d-944f-44f2-a3ac-74f5a99804bb"/>
    <ds:schemaRef ds:uri="http://purl.org/dc/terms/"/>
    <ds:schemaRef ds:uri="http://www.w3.org/XML/1998/namespace"/>
    <ds:schemaRef ds:uri="http://purl.org/dc/dcmitype/"/>
    <ds:schemaRef ds:uri="04461007-a25a-448d-bdae-dc1c90bfd85b"/>
    <ds:schemaRef ds:uri="00c65c4b-155f-4b7c-b131-6a8bb6e4eb8a"/>
    <ds:schemaRef ds:uri="55686080-e067-4f21-b561-c6ee9a39ec76"/>
    <ds:schemaRef ds:uri="95c7f1fc-af60-4060-8a4f-8fa0e3f0d588"/>
  </ds:schemaRefs>
</ds:datastoreItem>
</file>

<file path=customXml/itemProps2.xml><?xml version="1.0" encoding="utf-8"?>
<ds:datastoreItem xmlns:ds="http://schemas.openxmlformats.org/officeDocument/2006/customXml" ds:itemID="{58E0DDEC-E693-42A7-AD51-19810DA018F4}">
  <ds:schemaRefs>
    <ds:schemaRef ds:uri="http://schemas.microsoft.com/sharepoint/v3/contenttype/forms"/>
  </ds:schemaRefs>
</ds:datastoreItem>
</file>

<file path=customXml/itemProps3.xml><?xml version="1.0" encoding="utf-8"?>
<ds:datastoreItem xmlns:ds="http://schemas.openxmlformats.org/officeDocument/2006/customXml" ds:itemID="{28E20076-507D-4B25-AA3B-231E9663EF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461007-a25a-448d-bdae-dc1c90bfd85b"/>
    <ds:schemaRef ds:uri="00c65c4b-155f-4b7c-b131-6a8bb6e4eb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Birmingham_City_Council___corp_template_updated_Mar_2021</Template>
  <TotalTime>1926</TotalTime>
  <Words>721</Words>
  <Application>Microsoft Office PowerPoint</Application>
  <PresentationFormat>On-screen Show (16:9)</PresentationFormat>
  <Paragraphs>70</Paragraphs>
  <Slides>12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vt:i4>
      </vt:variant>
    </vt:vector>
  </HeadingPairs>
  <TitlesOfParts>
    <vt:vector size="21" baseType="lpstr">
      <vt:lpstr>Aptos</vt:lpstr>
      <vt:lpstr>Arial</vt:lpstr>
      <vt:lpstr>Arial Nova</vt:lpstr>
      <vt:lpstr>Arial Nova Light</vt:lpstr>
      <vt:lpstr>Calibri</vt:lpstr>
      <vt:lpstr>Wingdings</vt:lpstr>
      <vt:lpstr>RESET 16:9 Master </vt:lpstr>
      <vt:lpstr>RESHAPE 16:9 Master </vt:lpstr>
      <vt:lpstr>RESTART 16:9 Master </vt:lpstr>
      <vt:lpstr>In-Year Admissions Processes: Webinar for Schools</vt:lpstr>
      <vt:lpstr>Contents:</vt:lpstr>
      <vt:lpstr>Introductions</vt:lpstr>
      <vt:lpstr>Background</vt:lpstr>
      <vt:lpstr>Pupil Movement Forms (PMFs)</vt:lpstr>
      <vt:lpstr>In-Year Vacancies</vt:lpstr>
      <vt:lpstr>In-Year Applications</vt:lpstr>
      <vt:lpstr>LA Placing Process</vt:lpstr>
      <vt:lpstr>Fair Access Referrals and credits</vt:lpstr>
      <vt:lpstr>Useful documents</vt:lpstr>
      <vt:lpstr>Contact details:</vt:lpstr>
      <vt:lpstr>Questions?</vt:lpstr>
    </vt:vector>
  </TitlesOfParts>
  <Company>Service Birmingham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In-Year Admissions Process</dc:title>
  <dc:creator>Dalbir Kaur</dc:creator>
  <cp:keywords>Birmingham City Council</cp:keywords>
  <cp:lastModifiedBy>Blessed Ephraim</cp:lastModifiedBy>
  <cp:revision>25</cp:revision>
  <dcterms:created xsi:type="dcterms:W3CDTF">2021-03-24T14:08:26Z</dcterms:created>
  <dcterms:modified xsi:type="dcterms:W3CDTF">2024-09-20T14:18:39Z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0x0101008BED1A0134A2A1439C2C8DCEE3C06E83</vt:lpwstr>
  </property>
  <property fmtid="{D5CDD505-2E9C-101B-9397-08002B2CF9AE}" pid="3" name="CloudStatistics_StoryID">
    <vt:lpwstr>704061a4-4bce-4e4e-b312-2fd27e5ffc60</vt:lpwstr>
  </property>
  <property fmtid="{D5CDD505-2E9C-101B-9397-08002B2CF9AE}" pid="4" name="MediaServiceImageTags">
    <vt:lpwstr/>
  </property>
  <property fmtid="{D5CDD505-2E9C-101B-9397-08002B2CF9AE}" pid="5" name="MSIP_Label_a17471b1-27ab-4640-9264-e69a67407ca3_Enabled">
    <vt:lpwstr>true</vt:lpwstr>
  </property>
  <property fmtid="{D5CDD505-2E9C-101B-9397-08002B2CF9AE}" pid="6" name="MSIP_Label_a17471b1-27ab-4640-9264-e69a67407ca3_SetDate">
    <vt:lpwstr>2023-08-14T12:07:23Z</vt:lpwstr>
  </property>
  <property fmtid="{D5CDD505-2E9C-101B-9397-08002B2CF9AE}" pid="7" name="MSIP_Label_a17471b1-27ab-4640-9264-e69a67407ca3_Method">
    <vt:lpwstr>Standard</vt:lpwstr>
  </property>
  <property fmtid="{D5CDD505-2E9C-101B-9397-08002B2CF9AE}" pid="8" name="MSIP_Label_a17471b1-27ab-4640-9264-e69a67407ca3_Name">
    <vt:lpwstr>BCC - OFFICIAL</vt:lpwstr>
  </property>
  <property fmtid="{D5CDD505-2E9C-101B-9397-08002B2CF9AE}" pid="9" name="MSIP_Label_a17471b1-27ab-4640-9264-e69a67407ca3_SiteId">
    <vt:lpwstr>699ace67-d2e4-4bcd-b303-d2bbe2b9bbf1</vt:lpwstr>
  </property>
  <property fmtid="{D5CDD505-2E9C-101B-9397-08002B2CF9AE}" pid="10" name="MSIP_Label_a17471b1-27ab-4640-9264-e69a67407ca3_ActionId">
    <vt:lpwstr>f7027033-fd5f-435e-b699-d9fe7cf21ff4</vt:lpwstr>
  </property>
  <property fmtid="{D5CDD505-2E9C-101B-9397-08002B2CF9AE}" pid="11" name="MSIP_Label_a17471b1-27ab-4640-9264-e69a67407ca3_ContentBits">
    <vt:lpwstr>2</vt:lpwstr>
  </property>
  <property fmtid="{D5CDD505-2E9C-101B-9397-08002B2CF9AE}" pid="12" name="ClassificationContentMarkingFooterLocations">
    <vt:lpwstr>BCC PPT 16\:9 Master :6\1_BCC PPT 16\:9 Healthier:6</vt:lpwstr>
  </property>
  <property fmtid="{D5CDD505-2E9C-101B-9397-08002B2CF9AE}" pid="13" name="ClassificationContentMarkingFooterText">
    <vt:lpwstr>OFFICIAL</vt:lpwstr>
  </property>
</Properties>
</file>