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9" r:id="rId3"/>
    <p:sldId id="2147469958" r:id="rId4"/>
    <p:sldId id="2147469956" r:id="rId5"/>
    <p:sldId id="2147469957" r:id="rId6"/>
    <p:sldId id="2147469959" r:id="rId7"/>
    <p:sldId id="2147469960" r:id="rId8"/>
    <p:sldId id="2147469961" r:id="rId9"/>
    <p:sldId id="2147469962" r:id="rId10"/>
  </p:sldIdLst>
  <p:sldSz cx="12192000" cy="6858000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13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073B0-3E98-A339-5419-9DC009BCD5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9126AF-CC2F-F731-EF0E-72A51A91AD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C17C4D-B8F1-194F-F63F-B870B8A5F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64560-1434-4EBA-BB93-03A05696DB75}" type="datetimeFigureOut">
              <a:rPr lang="en-GB" smtClean="0"/>
              <a:t>14/07/2023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60CAB-084B-D818-C505-BD4F9640F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970C10-DF4F-6505-6257-A4DF01C10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F7372-A165-4B0C-9D6C-2FEF1C4969F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6611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4BEAC-4A03-3642-D4C4-979B81060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0E49A1-23A2-C196-872B-B2FD37360C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4CDEF6-1552-2A9E-7379-53530C4FB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64560-1434-4EBA-BB93-03A05696DB75}" type="datetimeFigureOut">
              <a:rPr lang="en-GB" smtClean="0"/>
              <a:t>14/07/2023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DEDBDD-3365-3C95-01A1-6250AC3B4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CEB39D-FDC5-2B80-5B4D-8EAC36DC3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F7372-A165-4B0C-9D6C-2FEF1C4969F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5596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3C8C6A-B905-D2E0-8D8F-26D7776218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862A84-C97B-4D6C-C4AE-CCA8A8EA34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C8F250-E5D8-865F-C783-799DBB7F7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64560-1434-4EBA-BB93-03A05696DB75}" type="datetimeFigureOut">
              <a:rPr lang="en-GB" smtClean="0"/>
              <a:t>14/07/2023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3A53BD-5F19-B1BD-A7F7-A0F3323AE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EA213E-4801-3DB3-350B-35DE2DA23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F7372-A165-4B0C-9D6C-2FEF1C4969F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71090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D81D60D-E084-4DB7-953A-539BC6C9B6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99412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09600" y="1412777"/>
            <a:ext cx="10972800" cy="4304852"/>
          </a:xfrm>
        </p:spPr>
        <p:txBody>
          <a:bodyPr>
            <a:normAutofit/>
          </a:bodyPr>
          <a:lstStyle>
            <a:lvl1pPr>
              <a:defRPr sz="2667"/>
            </a:lvl1pPr>
            <a:lvl2pPr>
              <a:defRPr sz="2267"/>
            </a:lvl2pPr>
            <a:lvl3pPr>
              <a:defRPr sz="2000"/>
            </a:lvl3pPr>
            <a:lvl4pPr>
              <a:defRPr sz="1867"/>
            </a:lvl4pPr>
            <a:lvl5pPr>
              <a:defRPr sz="18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455081" y="6412627"/>
            <a:ext cx="2844800" cy="365125"/>
          </a:xfrm>
          <a:prstGeom prst="rect">
            <a:avLst/>
          </a:prstGeom>
        </p:spPr>
        <p:txBody>
          <a:bodyPr vert="horz" lIns="103900" tIns="51951" rIns="103900" bIns="51951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b="1" kern="1200">
                <a:solidFill>
                  <a:schemeClr val="tx1">
                    <a:tint val="75000"/>
                  </a:schemeClr>
                </a:solidFill>
                <a:latin typeface="Arial Nova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333" dirty="0">
                <a:solidFill>
                  <a:schemeClr val="bg1"/>
                </a:solidFill>
              </a:rPr>
              <a:t>PAGE </a:t>
            </a:r>
            <a:fld id="{45A89BE1-5792-4ACB-BF4C-7FAB88C6C5B7}" type="slidenum">
              <a:rPr lang="en-GB" sz="1333" smtClean="0">
                <a:solidFill>
                  <a:schemeClr val="bg1"/>
                </a:solidFill>
              </a:rPr>
              <a:pPr/>
              <a:t>‹#›</a:t>
            </a:fld>
            <a:endParaRPr lang="en-GB" sz="1333" dirty="0">
              <a:solidFill>
                <a:schemeClr val="bg1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3817" y="6448252"/>
            <a:ext cx="2844800" cy="365125"/>
          </a:xfrm>
          <a:prstGeom prst="rect">
            <a:avLst/>
          </a:prstGeom>
        </p:spPr>
        <p:txBody>
          <a:bodyPr vert="horz" lIns="77925" tIns="38963" rIns="77925" bIns="38963" rtlCol="0" anchor="ctr"/>
          <a:lstStyle>
            <a:lvl1pPr algn="l">
              <a:defRPr sz="1200" b="1">
                <a:solidFill>
                  <a:schemeClr val="tx1">
                    <a:tint val="75000"/>
                  </a:schemeClr>
                </a:solidFill>
                <a:latin typeface="Arial Nova" pitchFamily="34" charset="0"/>
              </a:defRPr>
            </a:lvl1pPr>
          </a:lstStyle>
          <a:p>
            <a:r>
              <a:rPr lang="en-GB" dirty="0"/>
              <a:t>PAGE </a:t>
            </a:r>
            <a:fld id="{45A89BE1-5792-4ACB-BF4C-7FAB88C6C5B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3802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, histogram&#10;&#10;Description automatically generated">
            <a:extLst>
              <a:ext uri="{FF2B5EF4-FFF2-40B4-BE49-F238E27FC236}">
                <a16:creationId xmlns:a16="http://schemas.microsoft.com/office/drawing/2014/main" id="{63031EDC-A21F-493C-BAE1-06B14D6090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6162" y="1748409"/>
            <a:ext cx="6995441" cy="1470025"/>
          </a:xfrm>
        </p:spPr>
        <p:txBody>
          <a:bodyPr>
            <a:normAutofit/>
          </a:bodyPr>
          <a:lstStyle>
            <a:lvl1pPr algn="l">
              <a:defRPr sz="3600" b="1">
                <a:latin typeface="Arial Nov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3703" y="3260576"/>
            <a:ext cx="6958927" cy="17526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 Nova" pitchFamily="34" charset="0"/>
              </a:defRPr>
            </a:lvl1pPr>
            <a:lvl2pPr marL="5194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389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84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79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97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169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36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55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530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1B4CC0C-06BC-4A63-8B6F-3CB9B8024E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99412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2776"/>
            <a:ext cx="10972800" cy="4525387"/>
          </a:xfrm>
        </p:spPr>
        <p:txBody>
          <a:bodyPr>
            <a:normAutofit/>
          </a:bodyPr>
          <a:lstStyle>
            <a:lvl1pPr>
              <a:defRPr sz="2667"/>
            </a:lvl1pPr>
            <a:lvl2pPr>
              <a:defRPr sz="2267"/>
            </a:lvl2pPr>
            <a:lvl3pPr>
              <a:defRPr sz="2000"/>
            </a:lvl3pPr>
            <a:lvl4pPr>
              <a:defRPr sz="1867"/>
            </a:lvl4pPr>
            <a:lvl5pPr>
              <a:defRPr sz="18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3817" y="6448252"/>
            <a:ext cx="2844800" cy="365125"/>
          </a:xfrm>
          <a:prstGeom prst="rect">
            <a:avLst/>
          </a:prstGeom>
        </p:spPr>
        <p:txBody>
          <a:bodyPr vert="horz" lIns="77925" tIns="38963" rIns="77925" bIns="38963" rtlCol="0" anchor="ctr"/>
          <a:lstStyle>
            <a:lvl1pPr algn="l">
              <a:defRPr sz="1200" b="1">
                <a:solidFill>
                  <a:schemeClr val="tx1">
                    <a:tint val="75000"/>
                  </a:schemeClr>
                </a:solidFill>
                <a:latin typeface="Arial Nova" pitchFamily="34" charset="0"/>
              </a:defRPr>
            </a:lvl1pPr>
          </a:lstStyle>
          <a:p>
            <a:r>
              <a:rPr lang="en-GB" dirty="0"/>
              <a:t>PAGE </a:t>
            </a:r>
            <a:fld id="{45A89BE1-5792-4ACB-BF4C-7FAB88C6C5B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1532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D81D60D-E084-4DB7-953A-539BC6C9B6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99412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09600" y="1412776"/>
            <a:ext cx="10972800" cy="4525387"/>
          </a:xfrm>
        </p:spPr>
        <p:txBody>
          <a:bodyPr>
            <a:normAutofit/>
          </a:bodyPr>
          <a:lstStyle>
            <a:lvl1pPr>
              <a:defRPr sz="2667"/>
            </a:lvl1pPr>
            <a:lvl2pPr>
              <a:defRPr sz="2267"/>
            </a:lvl2pPr>
            <a:lvl3pPr>
              <a:defRPr sz="2000"/>
            </a:lvl3pPr>
            <a:lvl4pPr>
              <a:defRPr sz="1867"/>
            </a:lvl4pPr>
            <a:lvl5pPr>
              <a:defRPr sz="18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455081" y="6412627"/>
            <a:ext cx="2844800" cy="365125"/>
          </a:xfrm>
          <a:prstGeom prst="rect">
            <a:avLst/>
          </a:prstGeom>
        </p:spPr>
        <p:txBody>
          <a:bodyPr vert="horz" lIns="103900" tIns="51951" rIns="103900" bIns="51951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b="1" kern="1200">
                <a:solidFill>
                  <a:schemeClr val="tx1">
                    <a:tint val="75000"/>
                  </a:schemeClr>
                </a:solidFill>
                <a:latin typeface="Arial Nova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333" dirty="0">
                <a:solidFill>
                  <a:schemeClr val="bg1"/>
                </a:solidFill>
              </a:rPr>
              <a:t>PAGE </a:t>
            </a:r>
            <a:fld id="{45A89BE1-5792-4ACB-BF4C-7FAB88C6C5B7}" type="slidenum">
              <a:rPr lang="en-GB" sz="1333" smtClean="0">
                <a:solidFill>
                  <a:schemeClr val="bg1"/>
                </a:solidFill>
              </a:rPr>
              <a:pPr/>
              <a:t>‹#›</a:t>
            </a:fld>
            <a:endParaRPr lang="en-GB" sz="1333" dirty="0">
              <a:solidFill>
                <a:schemeClr val="bg1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3817" y="6448252"/>
            <a:ext cx="2844800" cy="365125"/>
          </a:xfrm>
          <a:prstGeom prst="rect">
            <a:avLst/>
          </a:prstGeom>
        </p:spPr>
        <p:txBody>
          <a:bodyPr vert="horz" lIns="77925" tIns="38963" rIns="77925" bIns="38963" rtlCol="0" anchor="ctr"/>
          <a:lstStyle>
            <a:lvl1pPr algn="l">
              <a:defRPr sz="1200" b="1">
                <a:solidFill>
                  <a:schemeClr val="tx1">
                    <a:tint val="75000"/>
                  </a:schemeClr>
                </a:solidFill>
                <a:latin typeface="Arial Nova" pitchFamily="34" charset="0"/>
              </a:defRPr>
            </a:lvl1pPr>
          </a:lstStyle>
          <a:p>
            <a:r>
              <a:rPr lang="en-GB" dirty="0"/>
              <a:t>PAGE </a:t>
            </a:r>
            <a:fld id="{45A89BE1-5792-4ACB-BF4C-7FAB88C6C5B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0233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947E135-58DC-40B5-B450-A3362952A6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081" y="3705053"/>
            <a:ext cx="10363200" cy="1362075"/>
          </a:xfrm>
        </p:spPr>
        <p:txBody>
          <a:bodyPr anchor="t">
            <a:normAutofit/>
          </a:bodyPr>
          <a:lstStyle>
            <a:lvl1pPr algn="l">
              <a:defRPr sz="36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081" y="2204865"/>
            <a:ext cx="103632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667">
                <a:solidFill>
                  <a:schemeClr val="bg1"/>
                </a:solidFill>
              </a:defRPr>
            </a:lvl1pPr>
            <a:lvl2pPr marL="51948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3897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3pPr>
            <a:lvl4pPr marL="15584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7795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97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169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364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559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 descr="Chart, histogram&#10;&#10;Description automatically generated">
            <a:extLst>
              <a:ext uri="{FF2B5EF4-FFF2-40B4-BE49-F238E27FC236}">
                <a16:creationId xmlns:a16="http://schemas.microsoft.com/office/drawing/2014/main" id="{3315BB91-4C74-4842-BE78-76C6AA3DD16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820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E0DD54F-F482-473C-82D5-E26BDF6175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081" y="3705053"/>
            <a:ext cx="10363200" cy="1362075"/>
          </a:xfrm>
        </p:spPr>
        <p:txBody>
          <a:bodyPr anchor="t">
            <a:normAutofit/>
          </a:bodyPr>
          <a:lstStyle>
            <a:lvl1pPr algn="l">
              <a:defRPr sz="3600" b="1" cap="all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081" y="2204865"/>
            <a:ext cx="103632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667">
                <a:solidFill>
                  <a:schemeClr val="tx1"/>
                </a:solidFill>
              </a:defRPr>
            </a:lvl1pPr>
            <a:lvl2pPr marL="51948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3897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3pPr>
            <a:lvl4pPr marL="15584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7795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97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169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364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559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228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83BB7A2-28D4-47D7-BD75-1F71B1847C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1236" y="1412776"/>
            <a:ext cx="5310909" cy="4525963"/>
          </a:xfrm>
        </p:spPr>
        <p:txBody>
          <a:bodyPr>
            <a:normAutofit/>
          </a:bodyPr>
          <a:lstStyle>
            <a:lvl1pPr>
              <a:defRPr sz="2667"/>
            </a:lvl1pPr>
            <a:lvl2pPr>
              <a:defRPr sz="2267"/>
            </a:lvl2pPr>
            <a:lvl3pPr>
              <a:defRPr sz="2000"/>
            </a:lvl3pPr>
            <a:lvl4pPr>
              <a:defRPr sz="1867"/>
            </a:lvl4pPr>
            <a:lvl5pPr>
              <a:defRPr sz="1867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9855" y="1412776"/>
            <a:ext cx="5310909" cy="4525963"/>
          </a:xfrm>
        </p:spPr>
        <p:txBody>
          <a:bodyPr>
            <a:normAutofit/>
          </a:bodyPr>
          <a:lstStyle>
            <a:lvl1pPr>
              <a:defRPr sz="2667"/>
            </a:lvl1pPr>
            <a:lvl2pPr>
              <a:defRPr sz="2267"/>
            </a:lvl2pPr>
            <a:lvl3pPr>
              <a:defRPr sz="2000"/>
            </a:lvl3pPr>
            <a:lvl4pPr>
              <a:defRPr sz="1867"/>
            </a:lvl4pPr>
            <a:lvl5pPr>
              <a:defRPr sz="1867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99412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3817" y="6448252"/>
            <a:ext cx="2844800" cy="365125"/>
          </a:xfrm>
          <a:prstGeom prst="rect">
            <a:avLst/>
          </a:prstGeom>
        </p:spPr>
        <p:txBody>
          <a:bodyPr vert="horz" lIns="77925" tIns="38963" rIns="77925" bIns="38963" rtlCol="0" anchor="ctr"/>
          <a:lstStyle>
            <a:lvl1pPr algn="l">
              <a:defRPr sz="1200" b="1">
                <a:solidFill>
                  <a:schemeClr val="tx1">
                    <a:tint val="75000"/>
                  </a:schemeClr>
                </a:solidFill>
                <a:latin typeface="Arial Nova" pitchFamily="34" charset="0"/>
              </a:defRPr>
            </a:lvl1pPr>
          </a:lstStyle>
          <a:p>
            <a:r>
              <a:rPr lang="en-GB" dirty="0"/>
              <a:t>PAGE </a:t>
            </a:r>
            <a:fld id="{45A89BE1-5792-4ACB-BF4C-7FAB88C6C5B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4596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DC7DFAD-BFDA-41E0-89BF-B8A47A2243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56988"/>
            <a:ext cx="5386917" cy="639763"/>
          </a:xfrm>
        </p:spPr>
        <p:txBody>
          <a:bodyPr anchor="ctr">
            <a:normAutofit/>
          </a:bodyPr>
          <a:lstStyle>
            <a:lvl1pPr marL="0" indent="0">
              <a:buNone/>
              <a:defRPr sz="2267" b="1"/>
            </a:lvl1pPr>
            <a:lvl2pPr marL="519488" indent="0">
              <a:buNone/>
              <a:defRPr sz="2267" b="1"/>
            </a:lvl2pPr>
            <a:lvl3pPr marL="1038977" indent="0">
              <a:buNone/>
              <a:defRPr sz="2000" b="1"/>
            </a:lvl3pPr>
            <a:lvl4pPr marL="1558465" indent="0">
              <a:buNone/>
              <a:defRPr sz="1867" b="1"/>
            </a:lvl4pPr>
            <a:lvl5pPr marL="2077952" indent="0">
              <a:buNone/>
              <a:defRPr sz="1867" b="1"/>
            </a:lvl5pPr>
            <a:lvl6pPr marL="2597440" indent="0">
              <a:buNone/>
              <a:defRPr sz="1867" b="1"/>
            </a:lvl6pPr>
            <a:lvl7pPr marL="3116929" indent="0">
              <a:buNone/>
              <a:defRPr sz="1867" b="1"/>
            </a:lvl7pPr>
            <a:lvl8pPr marL="3636417" indent="0">
              <a:buNone/>
              <a:defRPr sz="1867" b="1"/>
            </a:lvl8pPr>
            <a:lvl9pPr marL="4155905" indent="0">
              <a:buNone/>
              <a:defRPr sz="18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996751"/>
            <a:ext cx="5386917" cy="3951288"/>
          </a:xfrm>
        </p:spPr>
        <p:txBody>
          <a:bodyPr>
            <a:normAutofit/>
          </a:bodyPr>
          <a:lstStyle>
            <a:lvl1pPr>
              <a:defRPr sz="2267"/>
            </a:lvl1pPr>
            <a:lvl2pPr>
              <a:defRPr sz="2000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  <a:lvl6pPr>
              <a:defRPr sz="1867"/>
            </a:lvl6pPr>
            <a:lvl7pPr>
              <a:defRPr sz="1867"/>
            </a:lvl7pPr>
            <a:lvl8pPr>
              <a:defRPr sz="1867"/>
            </a:lvl8pPr>
            <a:lvl9pPr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356988"/>
            <a:ext cx="5389033" cy="639763"/>
          </a:xfrm>
        </p:spPr>
        <p:txBody>
          <a:bodyPr anchor="ctr">
            <a:normAutofit/>
          </a:bodyPr>
          <a:lstStyle>
            <a:lvl1pPr marL="0" indent="0">
              <a:buNone/>
              <a:defRPr sz="2267" b="1"/>
            </a:lvl1pPr>
            <a:lvl2pPr marL="519488" indent="0">
              <a:buNone/>
              <a:defRPr sz="2267" b="1"/>
            </a:lvl2pPr>
            <a:lvl3pPr marL="1038977" indent="0">
              <a:buNone/>
              <a:defRPr sz="2000" b="1"/>
            </a:lvl3pPr>
            <a:lvl4pPr marL="1558465" indent="0">
              <a:buNone/>
              <a:defRPr sz="1867" b="1"/>
            </a:lvl4pPr>
            <a:lvl5pPr marL="2077952" indent="0">
              <a:buNone/>
              <a:defRPr sz="1867" b="1"/>
            </a:lvl5pPr>
            <a:lvl6pPr marL="2597440" indent="0">
              <a:buNone/>
              <a:defRPr sz="1867" b="1"/>
            </a:lvl6pPr>
            <a:lvl7pPr marL="3116929" indent="0">
              <a:buNone/>
              <a:defRPr sz="1867" b="1"/>
            </a:lvl7pPr>
            <a:lvl8pPr marL="3636417" indent="0">
              <a:buNone/>
              <a:defRPr sz="1867" b="1"/>
            </a:lvl8pPr>
            <a:lvl9pPr marL="4155905" indent="0">
              <a:buNone/>
              <a:defRPr sz="18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996751"/>
            <a:ext cx="5389033" cy="3951288"/>
          </a:xfrm>
        </p:spPr>
        <p:txBody>
          <a:bodyPr>
            <a:normAutofit/>
          </a:bodyPr>
          <a:lstStyle>
            <a:lvl1pPr>
              <a:defRPr sz="2267"/>
            </a:lvl1pPr>
            <a:lvl2pPr>
              <a:defRPr sz="2000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  <a:lvl6pPr>
              <a:defRPr sz="1867"/>
            </a:lvl6pPr>
            <a:lvl7pPr>
              <a:defRPr sz="1867"/>
            </a:lvl7pPr>
            <a:lvl8pPr>
              <a:defRPr sz="1867"/>
            </a:lvl8pPr>
            <a:lvl9pPr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99412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503817" y="6448252"/>
            <a:ext cx="2844800" cy="365125"/>
          </a:xfrm>
          <a:prstGeom prst="rect">
            <a:avLst/>
          </a:prstGeom>
        </p:spPr>
        <p:txBody>
          <a:bodyPr vert="horz" lIns="77925" tIns="38963" rIns="77925" bIns="38963" rtlCol="0" anchor="ctr"/>
          <a:lstStyle>
            <a:lvl1pPr algn="l">
              <a:defRPr sz="1200" b="1">
                <a:solidFill>
                  <a:schemeClr val="tx1">
                    <a:tint val="75000"/>
                  </a:schemeClr>
                </a:solidFill>
                <a:latin typeface="Arial Nova" pitchFamily="34" charset="0"/>
              </a:defRPr>
            </a:lvl1pPr>
          </a:lstStyle>
          <a:p>
            <a:r>
              <a:rPr lang="en-GB" dirty="0"/>
              <a:t>PAGE </a:t>
            </a:r>
            <a:fld id="{45A89BE1-5792-4ACB-BF4C-7FAB88C6C5B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4757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47638-95AA-3625-9A7E-076A90419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46B91C-3CBF-99CA-FCFC-6EC2138962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A2A769-A554-7D6B-B757-0F6E08D0D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64560-1434-4EBA-BB93-03A05696DB75}" type="datetimeFigureOut">
              <a:rPr lang="en-GB" smtClean="0"/>
              <a:t>14/07/2023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FED2DD-F431-D138-130D-BBDAC374F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099C5C-C3D7-1E2B-5D15-9F7DE301E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F7372-A165-4B0C-9D6C-2FEF1C4969F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23526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A684366-9C21-4323-AAB8-D6287DA6F9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99412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3817" y="6448252"/>
            <a:ext cx="2844800" cy="365125"/>
          </a:xfrm>
          <a:prstGeom prst="rect">
            <a:avLst/>
          </a:prstGeom>
        </p:spPr>
        <p:txBody>
          <a:bodyPr vert="horz" lIns="77925" tIns="38963" rIns="77925" bIns="38963" rtlCol="0" anchor="ctr"/>
          <a:lstStyle>
            <a:lvl1pPr algn="l">
              <a:defRPr sz="1200" b="1">
                <a:solidFill>
                  <a:schemeClr val="tx1">
                    <a:tint val="75000"/>
                  </a:schemeClr>
                </a:solidFill>
                <a:latin typeface="Arial Nova" pitchFamily="34" charset="0"/>
              </a:defRPr>
            </a:lvl1pPr>
          </a:lstStyle>
          <a:p>
            <a:r>
              <a:rPr lang="en-GB" dirty="0"/>
              <a:t>PAGE </a:t>
            </a:r>
            <a:fld id="{45A89BE1-5792-4ACB-BF4C-7FAB88C6C5B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5370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5914978-3201-4182-B05F-D30AF0D3EB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3817" y="6448252"/>
            <a:ext cx="2844800" cy="365125"/>
          </a:xfrm>
          <a:prstGeom prst="rect">
            <a:avLst/>
          </a:prstGeom>
        </p:spPr>
        <p:txBody>
          <a:bodyPr vert="horz" lIns="77925" tIns="38963" rIns="77925" bIns="38963" rtlCol="0" anchor="ctr"/>
          <a:lstStyle>
            <a:lvl1pPr algn="l">
              <a:defRPr sz="1200" b="1">
                <a:solidFill>
                  <a:schemeClr val="tx1">
                    <a:tint val="75000"/>
                  </a:schemeClr>
                </a:solidFill>
                <a:latin typeface="Arial Nova" pitchFamily="34" charset="0"/>
              </a:defRPr>
            </a:lvl1pPr>
          </a:lstStyle>
          <a:p>
            <a:r>
              <a:rPr lang="en-GB" dirty="0"/>
              <a:t>PAGE </a:t>
            </a:r>
            <a:fld id="{45A89BE1-5792-4ACB-BF4C-7FAB88C6C5B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054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F3F065D-3009-4E32-AB02-B302B8D520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t"/>
          <a:lstStyle>
            <a:lvl1pPr algn="l">
              <a:defRPr sz="2267" b="1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273052"/>
            <a:ext cx="6815667" cy="5606963"/>
          </a:xfrm>
        </p:spPr>
        <p:txBody>
          <a:bodyPr>
            <a:normAutofit/>
          </a:bodyPr>
          <a:lstStyle>
            <a:lvl1pPr>
              <a:defRPr sz="2667"/>
            </a:lvl1pPr>
            <a:lvl2pPr>
              <a:defRPr sz="2267"/>
            </a:lvl2pPr>
            <a:lvl3pPr>
              <a:defRPr sz="2000"/>
            </a:lvl3pPr>
            <a:lvl4pPr>
              <a:defRPr sz="1867"/>
            </a:lvl4pPr>
            <a:lvl5pPr>
              <a:defRPr sz="18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2"/>
            <a:ext cx="4011084" cy="4493783"/>
          </a:xfrm>
        </p:spPr>
        <p:txBody>
          <a:bodyPr/>
          <a:lstStyle>
            <a:lvl1pPr marL="0" indent="0">
              <a:buNone/>
              <a:defRPr sz="1600"/>
            </a:lvl1pPr>
            <a:lvl2pPr marL="519488" indent="0">
              <a:buNone/>
              <a:defRPr sz="1333"/>
            </a:lvl2pPr>
            <a:lvl3pPr marL="1038977" indent="0">
              <a:buNone/>
              <a:defRPr sz="1200"/>
            </a:lvl3pPr>
            <a:lvl4pPr marL="1558465" indent="0">
              <a:buNone/>
              <a:defRPr sz="1067"/>
            </a:lvl4pPr>
            <a:lvl5pPr marL="2077952" indent="0">
              <a:buNone/>
              <a:defRPr sz="1067"/>
            </a:lvl5pPr>
            <a:lvl6pPr marL="2597440" indent="0">
              <a:buNone/>
              <a:defRPr sz="1067"/>
            </a:lvl6pPr>
            <a:lvl7pPr marL="3116929" indent="0">
              <a:buNone/>
              <a:defRPr sz="1067"/>
            </a:lvl7pPr>
            <a:lvl8pPr marL="3636417" indent="0">
              <a:buNone/>
              <a:defRPr sz="1067"/>
            </a:lvl8pPr>
            <a:lvl9pPr marL="4155905" indent="0">
              <a:buNone/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3817" y="6448252"/>
            <a:ext cx="2844800" cy="365125"/>
          </a:xfrm>
          <a:prstGeom prst="rect">
            <a:avLst/>
          </a:prstGeom>
        </p:spPr>
        <p:txBody>
          <a:bodyPr vert="horz" lIns="77925" tIns="38963" rIns="77925" bIns="38963" rtlCol="0" anchor="ctr"/>
          <a:lstStyle>
            <a:lvl1pPr algn="l">
              <a:defRPr sz="1200" b="1">
                <a:solidFill>
                  <a:schemeClr val="tx1">
                    <a:tint val="75000"/>
                  </a:schemeClr>
                </a:solidFill>
                <a:latin typeface="Arial Nova" pitchFamily="34" charset="0"/>
              </a:defRPr>
            </a:lvl1pPr>
          </a:lstStyle>
          <a:p>
            <a:r>
              <a:rPr lang="en-GB" dirty="0"/>
              <a:t>PAGE </a:t>
            </a:r>
            <a:fld id="{45A89BE1-5792-4ACB-BF4C-7FAB88C6C5B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9496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hart&#10;&#10;Description automatically generated with low confidence">
            <a:extLst>
              <a:ext uri="{FF2B5EF4-FFF2-40B4-BE49-F238E27FC236}">
                <a16:creationId xmlns:a16="http://schemas.microsoft.com/office/drawing/2014/main" id="{F4814FA2-8781-4A40-BC3B-4467FA2908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3817" y="6448252"/>
            <a:ext cx="2844800" cy="365125"/>
          </a:xfrm>
          <a:prstGeom prst="rect">
            <a:avLst/>
          </a:prstGeom>
        </p:spPr>
        <p:txBody>
          <a:bodyPr vert="horz" lIns="77925" tIns="38963" rIns="77925" bIns="38963" rtlCol="0" anchor="ctr"/>
          <a:lstStyle>
            <a:lvl1pPr algn="l">
              <a:defRPr sz="1200" b="1">
                <a:solidFill>
                  <a:schemeClr val="tx1">
                    <a:tint val="75000"/>
                  </a:schemeClr>
                </a:solidFill>
                <a:latin typeface="Arial Nova" pitchFamily="34" charset="0"/>
              </a:defRPr>
            </a:lvl1pPr>
          </a:lstStyle>
          <a:p>
            <a:r>
              <a:rPr lang="en-GB" dirty="0"/>
              <a:t>PAGE </a:t>
            </a:r>
            <a:fld id="{45A89BE1-5792-4ACB-BF4C-7FAB88C6C5B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6972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77925" tIns="38950" rIns="77925" bIns="38950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77925" tIns="38950" rIns="77925" bIns="38950" anchor="t" anchorCtr="0">
            <a:normAutofit/>
          </a:bodyPr>
          <a:lstStyle>
            <a:lvl1pPr marL="609585" lvl="0" indent="-474121" rtl="0">
              <a:spcBef>
                <a:spcPts val="533"/>
              </a:spcBef>
              <a:spcAft>
                <a:spcPts val="0"/>
              </a:spcAft>
              <a:buSzPts val="2000"/>
              <a:buChar char="▪"/>
              <a:defRPr/>
            </a:lvl1pPr>
            <a:lvl2pPr marL="1219170" lvl="1" indent="-448722" rtl="0">
              <a:spcBef>
                <a:spcPts val="453"/>
              </a:spcBef>
              <a:spcAft>
                <a:spcPts val="0"/>
              </a:spcAft>
              <a:buSzPts val="1700"/>
              <a:buChar char="•"/>
              <a:defRPr/>
            </a:lvl2pPr>
            <a:lvl3pPr marL="1828754" lvl="2" indent="-431789" rtl="0"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3pPr>
            <a:lvl4pPr marL="2438339" lvl="3" indent="-423323" rtl="0">
              <a:spcBef>
                <a:spcPts val="373"/>
              </a:spcBef>
              <a:spcAft>
                <a:spcPts val="0"/>
              </a:spcAft>
              <a:buSzPts val="1400"/>
              <a:buChar char="–"/>
              <a:defRPr/>
            </a:lvl4pPr>
            <a:lvl5pPr marL="3047924" lvl="4" indent="-423323" rtl="0">
              <a:spcBef>
                <a:spcPts val="373"/>
              </a:spcBef>
              <a:spcAft>
                <a:spcPts val="0"/>
              </a:spcAft>
              <a:buSzPts val="1400"/>
              <a:buChar char="»"/>
              <a:defRPr/>
            </a:lvl5pPr>
            <a:lvl6pPr marL="3657509" lvl="5" indent="-448722" rtl="0">
              <a:spcBef>
                <a:spcPts val="453"/>
              </a:spcBef>
              <a:spcAft>
                <a:spcPts val="0"/>
              </a:spcAft>
              <a:buSzPts val="1700"/>
              <a:buChar char="•"/>
              <a:defRPr/>
            </a:lvl6pPr>
            <a:lvl7pPr marL="4267093" lvl="6" indent="-448722" rtl="0">
              <a:spcBef>
                <a:spcPts val="453"/>
              </a:spcBef>
              <a:spcAft>
                <a:spcPts val="0"/>
              </a:spcAft>
              <a:buSzPts val="1700"/>
              <a:buChar char="•"/>
              <a:defRPr/>
            </a:lvl7pPr>
            <a:lvl8pPr marL="4876678" lvl="7" indent="-448722" rtl="0">
              <a:spcBef>
                <a:spcPts val="453"/>
              </a:spcBef>
              <a:spcAft>
                <a:spcPts val="0"/>
              </a:spcAft>
              <a:buSzPts val="1700"/>
              <a:buChar char="•"/>
              <a:defRPr/>
            </a:lvl8pPr>
            <a:lvl9pPr marL="5486263" lvl="8" indent="-448722" rtl="0">
              <a:spcBef>
                <a:spcPts val="453"/>
              </a:spcBef>
              <a:spcAft>
                <a:spcPts val="0"/>
              </a:spcAft>
              <a:buSzPts val="17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77925" tIns="38950" rIns="77925" bIns="3895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123" name="Google Shape;123;p25" descr="Graphical user interface, applicati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5"/>
          <p:cNvSpPr txBox="1">
            <a:spLocks noGrp="1"/>
          </p:cNvSpPr>
          <p:nvPr>
            <p:ph type="sldNum" idx="2"/>
          </p:nvPr>
        </p:nvSpPr>
        <p:spPr>
          <a:xfrm>
            <a:off x="503817" y="6448252"/>
            <a:ext cx="284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7925" tIns="38950" rIns="77925" bIns="38950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dirty="0"/>
              <a:t>PAGE </a:t>
            </a:r>
            <a:fld id="{00000000-1234-1234-1234-123412341234}" type="slidenum">
              <a:rPr lang="en" smtClean="0"/>
              <a:pPr/>
              <a:t>‹#›</a:t>
            </a:fld>
            <a:endParaRPr dirty="0"/>
          </a:p>
        </p:txBody>
      </p:sp>
      <p:sp>
        <p:nvSpPr>
          <p:cNvPr id="125" name="Google Shape;125;p25"/>
          <p:cNvSpPr/>
          <p:nvPr/>
        </p:nvSpPr>
        <p:spPr>
          <a:xfrm>
            <a:off x="4589400" y="6134667"/>
            <a:ext cx="3013200" cy="3752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FF0000"/>
                </a:solidFill>
              </a:rPr>
              <a:t>DRAFT FOR DISCUSSION</a:t>
            </a:r>
            <a:endParaRPr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600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FEB69-1F1B-A626-3F42-94CDB0B3D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F266B9-735C-12CE-050F-D7D186B96F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3E4B3C-AFE7-B38F-41E7-816C4BD5A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64560-1434-4EBA-BB93-03A05696DB75}" type="datetimeFigureOut">
              <a:rPr lang="en-GB" smtClean="0"/>
              <a:t>14/07/2023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9A04EA-639D-6A9C-330E-B807A2531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5E9D81-1B5B-D3EC-B903-A1DCDF7BF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F7372-A165-4B0C-9D6C-2FEF1C4969F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0374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1EF29-8686-7C48-91C1-93AAA68C7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3551EC-8120-AE57-10DB-12CCFE1B3E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1FDED8-F67D-7169-EE87-074C5C4ED8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47D7D-E399-CE8B-BEF2-8E6ACF635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64560-1434-4EBA-BB93-03A05696DB75}" type="datetimeFigureOut">
              <a:rPr lang="en-GB" smtClean="0"/>
              <a:t>14/07/2023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D4B86E-3081-847F-E393-568D1983C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5DA09A-DDAA-F310-0776-5FEB8369E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F7372-A165-4B0C-9D6C-2FEF1C4969F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5541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2A45C-0DA1-D374-A041-BAED07EF9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D9AB63-200C-2F2C-35B7-81E12A2127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5B75E8-F13E-70EB-2C30-9CCCD18604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A0B8F5-C93E-8D4A-9168-29523DBEA0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83B828-8BA8-9E74-7EB5-4138AB1CC5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45E0DF-1641-3F87-8F7C-4BAD1F3C8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64560-1434-4EBA-BB93-03A05696DB75}" type="datetimeFigureOut">
              <a:rPr lang="en-GB" smtClean="0"/>
              <a:t>14/07/2023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4380B3-8694-AAA7-C427-C13025276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A84D43-D153-FF65-A4BA-1923E7C9F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F7372-A165-4B0C-9D6C-2FEF1C4969F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9742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4C3B1-9C3B-67E5-D515-5819B1A90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F00879-A3CC-A589-B5EF-1B0582CB0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64560-1434-4EBA-BB93-03A05696DB75}" type="datetimeFigureOut">
              <a:rPr lang="en-GB" smtClean="0"/>
              <a:t>14/07/2023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8856F8-2FD2-7F6D-A9E6-D3220B10B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A29364-0A16-6CBE-C779-607D881F2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F7372-A165-4B0C-9D6C-2FEF1C4969F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4409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C6F5DC7-F91D-401A-586B-46C29075A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64560-1434-4EBA-BB93-03A05696DB75}" type="datetimeFigureOut">
              <a:rPr lang="en-GB" smtClean="0"/>
              <a:t>14/07/2023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EF0BE9-E4DC-C6E5-4E3A-C744A29C1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22EBC4-19C1-56E3-9107-FF5B9AD75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F7372-A165-4B0C-9D6C-2FEF1C4969F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6438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F426C-2D0C-F049-E855-CC94B73BA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830488-281E-91C9-8272-8FC94759B4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74C22F-AF2C-7E58-E3F0-34203C7594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AB2122-E1A9-6D35-C6B1-DBC5B6FC5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64560-1434-4EBA-BB93-03A05696DB75}" type="datetimeFigureOut">
              <a:rPr lang="en-GB" smtClean="0"/>
              <a:t>14/07/2023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AE46E9-76FC-6E6D-999E-787852F70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793EE9-920B-43D6-AC12-53B9FEB5C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F7372-A165-4B0C-9D6C-2FEF1C4969F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4773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CD8A2-F511-C9BE-75D1-909ECB34E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492B67-FE8A-C795-6A18-76394974FF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491E8D-26B0-5B11-A3B4-A9D5799FE9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DDF5DF-EFE2-84B2-2731-14D117C4B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64560-1434-4EBA-BB93-03A05696DB75}" type="datetimeFigureOut">
              <a:rPr lang="en-GB" smtClean="0"/>
              <a:t>14/07/2023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7DCF17-650C-7E67-4C33-CCEDDC410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A846F2-80DF-8D57-AC30-AF260258B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F7372-A165-4B0C-9D6C-2FEF1C4969F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5479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8EEE7D-BF40-F7C0-BA57-89A061273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972A1-C2CB-0BB9-5809-E8A468AC40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1C00FF-785A-4726-312D-99FC3D3F2A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164560-1434-4EBA-BB93-03A05696DB75}" type="datetimeFigureOut">
              <a:rPr lang="en-GB" smtClean="0"/>
              <a:t>14/07/2023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579BB8-1CA2-AAA7-AF0E-CE4BC43AB9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9120D3-570C-1656-5D8B-0FD3F25F17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EF7372-A165-4B0C-9D6C-2FEF1C4969F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2062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77925" tIns="38963" rIns="77925" bIns="38963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17076"/>
            <a:ext cx="10972800" cy="4421087"/>
          </a:xfrm>
          <a:prstGeom prst="rect">
            <a:avLst/>
          </a:prstGeom>
        </p:spPr>
        <p:txBody>
          <a:bodyPr vert="horz" lIns="77925" tIns="38963" rIns="77925" bIns="3896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8928" y="6246504"/>
            <a:ext cx="2844800" cy="365125"/>
          </a:xfrm>
          <a:prstGeom prst="rect">
            <a:avLst/>
          </a:prstGeom>
        </p:spPr>
        <p:txBody>
          <a:bodyPr vert="horz" lIns="77925" tIns="38963" rIns="77925" bIns="38963" rtlCol="0" anchor="ctr"/>
          <a:lstStyle>
            <a:lvl1pPr algn="l">
              <a:defRPr sz="1200" b="1">
                <a:solidFill>
                  <a:schemeClr val="tx1">
                    <a:tint val="75000"/>
                  </a:schemeClr>
                </a:solidFill>
                <a:latin typeface="Arial Nova" pitchFamily="34" charset="0"/>
              </a:defRPr>
            </a:lvl1pPr>
          </a:lstStyle>
          <a:p>
            <a:r>
              <a:rPr lang="en-GB" dirty="0"/>
              <a:t>PAGE </a:t>
            </a:r>
            <a:fld id="{45A89BE1-5792-4ACB-BF4C-7FAB88C6C5B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288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defTabSz="1038977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Arial Nova" pitchFamily="34" charset="0"/>
          <a:ea typeface="+mj-ea"/>
          <a:cs typeface="+mj-cs"/>
        </a:defRPr>
      </a:lvl1pPr>
    </p:titleStyle>
    <p:bodyStyle>
      <a:lvl1pPr marL="389616" indent="-389616" algn="l" defTabSz="1038977" rtl="0" eaLnBrk="1" latinLnBrk="0" hangingPunct="1">
        <a:spcBef>
          <a:spcPct val="20000"/>
        </a:spcBef>
        <a:buFont typeface="Wingdings" pitchFamily="2" charset="2"/>
        <a:buChar char="§"/>
        <a:defRPr sz="2667" kern="1200">
          <a:solidFill>
            <a:schemeClr val="tx1"/>
          </a:solidFill>
          <a:latin typeface="Arial Nova" pitchFamily="34" charset="0"/>
          <a:ea typeface="+mn-ea"/>
          <a:cs typeface="+mn-cs"/>
        </a:defRPr>
      </a:lvl1pPr>
      <a:lvl2pPr marL="844168" indent="-324680" algn="l" defTabSz="1038977" rtl="0" eaLnBrk="1" latinLnBrk="0" hangingPunct="1">
        <a:spcBef>
          <a:spcPct val="20000"/>
        </a:spcBef>
        <a:buFont typeface="Arial" pitchFamily="34" charset="0"/>
        <a:buChar char="•"/>
        <a:defRPr sz="2267" kern="1200">
          <a:solidFill>
            <a:schemeClr val="tx1"/>
          </a:solidFill>
          <a:latin typeface="Arial Nova Light" pitchFamily="34" charset="0"/>
          <a:ea typeface="+mn-ea"/>
          <a:cs typeface="Arial Nova Light" pitchFamily="34" charset="0"/>
        </a:defRPr>
      </a:lvl2pPr>
      <a:lvl3pPr marL="1298721" indent="-259744" algn="l" defTabSz="1038977" rtl="0" eaLnBrk="1" latinLnBrk="0" hangingPunct="1">
        <a:spcBef>
          <a:spcPct val="20000"/>
        </a:spcBef>
        <a:buFont typeface="Arial Nova Light" pitchFamily="34" charset="0"/>
        <a:buChar char="–"/>
        <a:defRPr sz="2000" kern="1200">
          <a:solidFill>
            <a:schemeClr val="tx1"/>
          </a:solidFill>
          <a:latin typeface="Arial Nova Light" pitchFamily="34" charset="0"/>
          <a:ea typeface="+mn-ea"/>
          <a:cs typeface="Arial Nova Light" pitchFamily="34" charset="0"/>
        </a:defRPr>
      </a:lvl3pPr>
      <a:lvl4pPr marL="1818208" indent="-259744" algn="l" defTabSz="1038977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Arial Nova Light" pitchFamily="34" charset="0"/>
          <a:ea typeface="+mn-ea"/>
          <a:cs typeface="Arial Nova Light" pitchFamily="34" charset="0"/>
        </a:defRPr>
      </a:lvl4pPr>
      <a:lvl5pPr marL="2337696" indent="-259744" algn="l" defTabSz="1038977" rtl="0" eaLnBrk="1" latinLnBrk="0" hangingPunct="1">
        <a:spcBef>
          <a:spcPct val="20000"/>
        </a:spcBef>
        <a:buFont typeface="Arial" pitchFamily="34" charset="0"/>
        <a:buChar char="»"/>
        <a:defRPr sz="1867" kern="1200">
          <a:solidFill>
            <a:schemeClr val="tx1"/>
          </a:solidFill>
          <a:latin typeface="Arial Nova Light" pitchFamily="34" charset="0"/>
          <a:ea typeface="+mn-ea"/>
          <a:cs typeface="Arial Nova Light" pitchFamily="34" charset="0"/>
        </a:defRPr>
      </a:lvl5pPr>
      <a:lvl6pPr marL="2857185" indent="-259744" algn="l" defTabSz="1038977" rtl="0" eaLnBrk="1" latinLnBrk="0" hangingPunct="1">
        <a:spcBef>
          <a:spcPct val="20000"/>
        </a:spcBef>
        <a:buFont typeface="Arial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6pPr>
      <a:lvl7pPr marL="3376673" indent="-259744" algn="l" defTabSz="1038977" rtl="0" eaLnBrk="1" latinLnBrk="0" hangingPunct="1">
        <a:spcBef>
          <a:spcPct val="20000"/>
        </a:spcBef>
        <a:buFont typeface="Arial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7pPr>
      <a:lvl8pPr marL="3896161" indent="-259744" algn="l" defTabSz="1038977" rtl="0" eaLnBrk="1" latinLnBrk="0" hangingPunct="1">
        <a:spcBef>
          <a:spcPct val="20000"/>
        </a:spcBef>
        <a:buFont typeface="Arial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8pPr>
      <a:lvl9pPr marL="4415650" indent="-259744" algn="l" defTabSz="1038977" rtl="0" eaLnBrk="1" latinLnBrk="0" hangingPunct="1">
        <a:spcBef>
          <a:spcPct val="20000"/>
        </a:spcBef>
        <a:buFont typeface="Arial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897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9488" algn="l" defTabSz="103897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8977" algn="l" defTabSz="103897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58465" algn="l" defTabSz="103897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77952" algn="l" defTabSz="103897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97440" algn="l" defTabSz="103897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16929" algn="l" defTabSz="103897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36417" algn="l" defTabSz="103897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55905" algn="l" defTabSz="103897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0001" y="2000250"/>
            <a:ext cx="10671998" cy="2295525"/>
          </a:xfrm>
        </p:spPr>
        <p:txBody>
          <a:bodyPr>
            <a:noAutofit/>
          </a:bodyPr>
          <a:lstStyle/>
          <a:p>
            <a:r>
              <a:rPr lang="en-GB" sz="3200">
                <a:latin typeface="Arial" panose="020B0604020202020204" pitchFamily="34" charset="0"/>
                <a:cs typeface="Arial" panose="020B0604020202020204" pitchFamily="34" charset="0"/>
              </a:rPr>
              <a:t>How to download and install the Oracle mobile app</a:t>
            </a:r>
            <a:endParaRPr lang="en-GB" sz="3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7299A7-9EA1-70A7-B6A0-6B22950B0955}"/>
              </a:ext>
            </a:extLst>
          </p:cNvPr>
          <p:cNvSpPr txBox="1"/>
          <p:nvPr/>
        </p:nvSpPr>
        <p:spPr>
          <a:xfrm>
            <a:off x="760001" y="3996035"/>
            <a:ext cx="724299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June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3515993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273D627-8A68-80A6-696E-E87C86009CC7}"/>
              </a:ext>
            </a:extLst>
          </p:cNvPr>
          <p:cNvSpPr txBox="1"/>
          <p:nvPr/>
        </p:nvSpPr>
        <p:spPr>
          <a:xfrm>
            <a:off x="633410" y="1257848"/>
            <a:ext cx="10929940" cy="23505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Before downloading and installing the </a:t>
            </a:r>
            <a:r>
              <a:rPr lang="en-GB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‘Oracle </a:t>
            </a:r>
            <a:r>
              <a:rPr lang="en-GB" sz="1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HCM</a:t>
            </a:r>
            <a:r>
              <a:rPr lang="en-GB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Cloud’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application on your device, it is important to  note that Birmingham City Council does not provide technical support for the application or for personal devices.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council’s Digital Technology Services can only deal with Oracle related technical issues if you are experiencing problems when using a desktop computer or laptop and accessing Oracle via a supported web browser.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CC5487-7CBD-8427-FB41-0FEEA1EB2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10" y="498145"/>
            <a:ext cx="11249025" cy="523220"/>
          </a:xfrm>
        </p:spPr>
        <p:txBody>
          <a:bodyPr vert="horz" wrap="square" lIns="91440" tIns="45720" rIns="91440" bIns="45720" anchor="t" anchorCtr="0">
            <a:normAutofit/>
          </a:bodyPr>
          <a:lstStyle/>
          <a:p>
            <a:r>
              <a:rPr lang="en-GB" sz="2800" b="1">
                <a:solidFill>
                  <a:srgbClr val="7030A0"/>
                </a:solidFill>
                <a:latin typeface="Arial" panose="020B0604020202020204" pitchFamily="34" charset="0"/>
              </a:rPr>
              <a:t>Important information  </a:t>
            </a:r>
          </a:p>
        </p:txBody>
      </p:sp>
    </p:spTree>
    <p:extLst>
      <p:ext uri="{BB962C8B-B14F-4D97-AF65-F5344CB8AC3E}">
        <p14:creationId xmlns:p14="http://schemas.microsoft.com/office/powerpoint/2010/main" val="150965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E2D86CFB-2F80-11C9-A23C-83584DCD24B5}"/>
              </a:ext>
            </a:extLst>
          </p:cNvPr>
          <p:cNvSpPr txBox="1"/>
          <p:nvPr/>
        </p:nvSpPr>
        <p:spPr>
          <a:xfrm>
            <a:off x="709612" y="959840"/>
            <a:ext cx="994886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 your mobile device, go to where you find and download apps.</a:t>
            </a:r>
          </a:p>
          <a:p>
            <a:endParaRPr lang="en-GB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If you have an Android device, go to the </a:t>
            </a:r>
            <a:r>
              <a:rPr lang="en-GB" sz="1800" b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Play Store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If to have an Apple device, go to </a:t>
            </a:r>
            <a:r>
              <a:rPr lang="en-GB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en-GB" sz="1800" b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App Store</a:t>
            </a:r>
          </a:p>
          <a:p>
            <a:endParaRPr lang="en-GB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GB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Search for the  </a:t>
            </a:r>
            <a:r>
              <a:rPr lang="en-GB" sz="1800" b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‘Oracle HCM Cloud’ </a:t>
            </a:r>
            <a:r>
              <a:rPr lang="en-GB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app.</a:t>
            </a:r>
          </a:p>
          <a:p>
            <a:endParaRPr lang="en-GB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GB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Alternatively you can use one of the appropriate  QR Codes below:</a:t>
            </a: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 descr="Play Store QR code. ">
            <a:extLst>
              <a:ext uri="{FF2B5EF4-FFF2-40B4-BE49-F238E27FC236}">
                <a16:creationId xmlns:a16="http://schemas.microsoft.com/office/drawing/2014/main" id="{BBE911D7-F250-1995-44B2-E15FB3949E7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4187" y="3348582"/>
            <a:ext cx="2257463" cy="2286781"/>
          </a:xfrm>
          <a:prstGeom prst="rect">
            <a:avLst/>
          </a:prstGeom>
        </p:spPr>
      </p:pic>
      <p:pic>
        <p:nvPicPr>
          <p:cNvPr id="17" name="Picture 16" descr="Apple Store QR code. ">
            <a:extLst>
              <a:ext uri="{FF2B5EF4-FFF2-40B4-BE49-F238E27FC236}">
                <a16:creationId xmlns:a16="http://schemas.microsoft.com/office/drawing/2014/main" id="{847A13DE-3C2D-994F-7E18-44C44735C5F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0352" y="3589836"/>
            <a:ext cx="1981200" cy="21259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FB8DBC-BCFE-A27D-0080-F8B24F4D4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612" y="275786"/>
            <a:ext cx="8910638" cy="523220"/>
          </a:xfrm>
        </p:spPr>
        <p:txBody>
          <a:bodyPr vert="horz" wrap="square" lIns="91440" tIns="45720" rIns="91440" bIns="45720" anchor="t" anchorCtr="0">
            <a:normAutofit/>
          </a:bodyPr>
          <a:lstStyle/>
          <a:p>
            <a:r>
              <a:rPr lang="en-GB" sz="2800" b="1">
                <a:solidFill>
                  <a:srgbClr val="7030A0"/>
                </a:solidFill>
                <a:latin typeface="Arial" panose="020B0604020202020204" pitchFamily="34" charset="0"/>
              </a:rPr>
              <a:t>Step 1 </a:t>
            </a:r>
          </a:p>
        </p:txBody>
      </p:sp>
    </p:spTree>
    <p:extLst>
      <p:ext uri="{BB962C8B-B14F-4D97-AF65-F5344CB8AC3E}">
        <p14:creationId xmlns:p14="http://schemas.microsoft.com/office/powerpoint/2010/main" val="2753274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DF665132-183A-4463-1B4E-2BB1AF9D2061}"/>
              </a:ext>
            </a:extLst>
          </p:cNvPr>
          <p:cNvSpPr txBox="1"/>
          <p:nvPr/>
        </p:nvSpPr>
        <p:spPr>
          <a:xfrm>
            <a:off x="510600" y="1866900"/>
            <a:ext cx="21973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en-GB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‘Oracle </a:t>
            </a:r>
            <a:r>
              <a:rPr lang="en-GB" sz="1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HCM</a:t>
            </a:r>
            <a:r>
              <a:rPr lang="en-GB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Cloud’ 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app icon</a:t>
            </a:r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3327BB5-EEDA-7F27-72B4-1A898FF3D51B}"/>
              </a:ext>
            </a:extLst>
          </p:cNvPr>
          <p:cNvSpPr txBox="1"/>
          <p:nvPr/>
        </p:nvSpPr>
        <p:spPr>
          <a:xfrm>
            <a:off x="8676983" y="1599894"/>
            <a:ext cx="240373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‘use the </a:t>
            </a:r>
            <a:r>
              <a:rPr lang="en-GB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Install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button to download and install the app onto the home screen of your device 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59131F-FAC8-52D1-B04C-9F7EBBEBA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600" y="441197"/>
            <a:ext cx="8910638" cy="523220"/>
          </a:xfrm>
        </p:spPr>
        <p:txBody>
          <a:bodyPr vert="horz" wrap="square" lIns="91440" tIns="45720" rIns="91440" bIns="45720" anchor="t" anchorCtr="0">
            <a:normAutofit/>
          </a:bodyPr>
          <a:lstStyle/>
          <a:p>
            <a:r>
              <a:rPr lang="en-GB" sz="2800" b="1">
                <a:solidFill>
                  <a:srgbClr val="7030A0"/>
                </a:solidFill>
                <a:latin typeface="Arial" panose="020B0604020202020204" pitchFamily="34" charset="0"/>
              </a:rPr>
              <a:t>Step 2 </a:t>
            </a:r>
          </a:p>
        </p:txBody>
      </p:sp>
      <p:pic>
        <p:nvPicPr>
          <p:cNvPr id="8" name="Picture 7" descr="Screenshot illustrating the app install menu. ">
            <a:extLst>
              <a:ext uri="{FF2B5EF4-FFF2-40B4-BE49-F238E27FC236}">
                <a16:creationId xmlns:a16="http://schemas.microsoft.com/office/drawing/2014/main" id="{C685E2D9-EBBD-C276-B8C1-F4327D82472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7633" y="252412"/>
            <a:ext cx="6229350" cy="541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629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2554D1DF-FA73-B02C-16E4-FE61D3E5B118}"/>
              </a:ext>
            </a:extLst>
          </p:cNvPr>
          <p:cNvSpPr txBox="1"/>
          <p:nvPr/>
        </p:nvSpPr>
        <p:spPr>
          <a:xfrm>
            <a:off x="8482012" y="2018974"/>
            <a:ext cx="2286000" cy="1256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Once installed, open the application, and accept the ‘Terms of Service’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A1625F-ECDA-5299-AE5A-1A5951DB1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079" y="288528"/>
            <a:ext cx="8910638" cy="523220"/>
          </a:xfrm>
        </p:spPr>
        <p:txBody>
          <a:bodyPr vert="horz" wrap="square" lIns="91440" tIns="45720" rIns="91440" bIns="45720" anchor="t" anchorCtr="0">
            <a:normAutofit/>
          </a:bodyPr>
          <a:lstStyle/>
          <a:p>
            <a:r>
              <a:rPr lang="en-GB" sz="2800" b="1">
                <a:solidFill>
                  <a:srgbClr val="7030A0"/>
                </a:solidFill>
                <a:latin typeface="Arial" panose="020B0604020202020204" pitchFamily="34" charset="0"/>
              </a:rPr>
              <a:t>Step 3 </a:t>
            </a:r>
          </a:p>
        </p:txBody>
      </p:sp>
      <p:pic>
        <p:nvPicPr>
          <p:cNvPr id="4" name="Picture 3" descr="Screenshot illustrating how the End User License Agreement will appear onscreen. ">
            <a:extLst>
              <a:ext uri="{FF2B5EF4-FFF2-40B4-BE49-F238E27FC236}">
                <a16:creationId xmlns:a16="http://schemas.microsoft.com/office/drawing/2014/main" id="{D31BA425-17A6-2B34-F0CA-F164FDB3FBF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8037" y="147637"/>
            <a:ext cx="5133975" cy="559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142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273D627-8A68-80A6-696E-E87C86009CC7}"/>
              </a:ext>
            </a:extLst>
          </p:cNvPr>
          <p:cNvSpPr txBox="1"/>
          <p:nvPr/>
        </p:nvSpPr>
        <p:spPr>
          <a:xfrm>
            <a:off x="966786" y="1978699"/>
            <a:ext cx="3405189" cy="1062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Enter this link: </a:t>
            </a:r>
            <a:r>
              <a:rPr lang="en-GB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enre.fa.em3.oraclecloud.com</a:t>
            </a:r>
            <a:endParaRPr lang="en-GB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F30CE19-140B-D139-B9EA-68F28E650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10" y="498145"/>
            <a:ext cx="11249025" cy="523220"/>
          </a:xfrm>
        </p:spPr>
        <p:txBody>
          <a:bodyPr vert="horz" wrap="square" lIns="91440" tIns="45720" rIns="91440" bIns="45720" anchor="t" anchorCtr="0">
            <a:normAutofit/>
          </a:bodyPr>
          <a:lstStyle/>
          <a:p>
            <a:r>
              <a:rPr lang="en-GB" sz="2800" b="1">
                <a:solidFill>
                  <a:srgbClr val="7030A0"/>
                </a:solidFill>
                <a:latin typeface="Arial" panose="020B0604020202020204" pitchFamily="34" charset="0"/>
              </a:rPr>
              <a:t>Step 4 </a:t>
            </a:r>
          </a:p>
        </p:txBody>
      </p:sp>
      <p:pic>
        <p:nvPicPr>
          <p:cNvPr id="9" name="Picture 8" descr="Screenshot illustrating the HCM Cloud Mobile menu. ">
            <a:extLst>
              <a:ext uri="{FF2B5EF4-FFF2-40B4-BE49-F238E27FC236}">
                <a16:creationId xmlns:a16="http://schemas.microsoft.com/office/drawing/2014/main" id="{51F1607E-62BF-6BC4-A5D7-7C2B55AFC88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4325" y="300037"/>
            <a:ext cx="6877050" cy="526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168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093C0F6-E17D-16A6-D9F2-A54D1F75A7FA}"/>
              </a:ext>
            </a:extLst>
          </p:cNvPr>
          <p:cNvSpPr txBox="1"/>
          <p:nvPr/>
        </p:nvSpPr>
        <p:spPr>
          <a:xfrm>
            <a:off x="659605" y="1984718"/>
            <a:ext cx="4262440" cy="3330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When prompted, enter your username and password (your council email address).</a:t>
            </a:r>
          </a:p>
          <a:p>
            <a:pPr marL="800100" lvl="1" indent="-34290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 council staff, this will </a:t>
            </a:r>
            <a:r>
              <a:rPr lang="en-GB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your council email address</a:t>
            </a:r>
          </a:p>
          <a:p>
            <a:pPr marL="800100" lvl="1" indent="-34290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en-GB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 schools staff, this will be the email address used to log on to Oracle your desktop computer.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Complete the multifactor authentication process.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Click </a:t>
            </a:r>
            <a:r>
              <a:rPr lang="en-GB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‘Got It’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on the black screen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568FC99-4315-2889-60D7-8D4689466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667" y="448550"/>
            <a:ext cx="11249025" cy="523220"/>
          </a:xfrm>
        </p:spPr>
        <p:txBody>
          <a:bodyPr vert="horz" wrap="square" lIns="91440" tIns="45720" rIns="91440" bIns="45720" anchor="t" anchorCtr="0">
            <a:normAutofit/>
          </a:bodyPr>
          <a:lstStyle/>
          <a:p>
            <a:r>
              <a:rPr lang="en-GB" sz="2800" b="1">
                <a:solidFill>
                  <a:srgbClr val="7030A0"/>
                </a:solidFill>
                <a:latin typeface="Arial" panose="020B0604020202020204" pitchFamily="34" charset="0"/>
              </a:rPr>
              <a:t>Step 5 </a:t>
            </a:r>
          </a:p>
        </p:txBody>
      </p:sp>
      <p:pic>
        <p:nvPicPr>
          <p:cNvPr id="8" name="Picture 7" descr="Screenshot illustrating how the screen will appear at step 5 in the install process. ">
            <a:extLst>
              <a:ext uri="{FF2B5EF4-FFF2-40B4-BE49-F238E27FC236}">
                <a16:creationId xmlns:a16="http://schemas.microsoft.com/office/drawing/2014/main" id="{7F6F4ABF-E847-5658-6690-E08A6661EFD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2983" y="710160"/>
            <a:ext cx="6610350" cy="477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232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94372461-8EAF-FF0C-B93B-B36BF3BB9D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107" y="2308288"/>
            <a:ext cx="455659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GB" altLang="en-U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You should now see this Oracle home screen, enabling you to scroll through, select and use a range of icons to access information such as online payslips and making leave requests.</a:t>
            </a:r>
            <a:endParaRPr kumimoji="0" lang="en-GB" alt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1724FEE-668F-A659-7820-E901182CD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106" y="522314"/>
            <a:ext cx="8910638" cy="523220"/>
          </a:xfrm>
        </p:spPr>
        <p:txBody>
          <a:bodyPr vert="horz" wrap="square" lIns="91440" tIns="45720" rIns="91440" bIns="45720" anchor="t" anchorCtr="0">
            <a:normAutofit/>
          </a:bodyPr>
          <a:lstStyle/>
          <a:p>
            <a:r>
              <a:rPr lang="en-GB" sz="2800" b="1">
                <a:solidFill>
                  <a:srgbClr val="7030A0"/>
                </a:solidFill>
                <a:latin typeface="Arial" panose="020B0604020202020204" pitchFamily="34" charset="0"/>
              </a:rPr>
              <a:t>Step 6 </a:t>
            </a:r>
          </a:p>
        </p:txBody>
      </p:sp>
      <p:pic>
        <p:nvPicPr>
          <p:cNvPr id="5" name="Picture 4" descr="Screenshot illustrating the Oracle home screen. ">
            <a:extLst>
              <a:ext uri="{FF2B5EF4-FFF2-40B4-BE49-F238E27FC236}">
                <a16:creationId xmlns:a16="http://schemas.microsoft.com/office/drawing/2014/main" id="{B0617DB0-32D6-0E27-45C9-BA02610CCBF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2425" y="522314"/>
            <a:ext cx="5553075" cy="522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44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CESSIBILITYFIXERID" val="8ba6450b-d367-40b6-bb91-1016dcf1b5b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irmingham_City_Council___corp_template_updated_Jan_2018 16x9">
  <a:themeElements>
    <a:clrScheme name="BCC corporate">
      <a:dk1>
        <a:sysClr val="windowText" lastClr="000000"/>
      </a:dk1>
      <a:lt1>
        <a:sysClr val="window" lastClr="FFFFFF"/>
      </a:lt1>
      <a:dk2>
        <a:srgbClr val="7F7F7F"/>
      </a:dk2>
      <a:lt2>
        <a:srgbClr val="FFFFFF"/>
      </a:lt2>
      <a:accent1>
        <a:srgbClr val="BB151C"/>
      </a:accent1>
      <a:accent2>
        <a:srgbClr val="5696D2"/>
      </a:accent2>
      <a:accent3>
        <a:srgbClr val="7B237A"/>
      </a:accent3>
      <a:accent4>
        <a:srgbClr val="EDC22E"/>
      </a:accent4>
      <a:accent5>
        <a:srgbClr val="6D9F40"/>
      </a:accent5>
      <a:accent6>
        <a:srgbClr val="92A8A9"/>
      </a:accent6>
      <a:hlink>
        <a:srgbClr val="0000FF"/>
      </a:hlink>
      <a:folHlink>
        <a:srgbClr val="EDC22E"/>
      </a:folHlink>
    </a:clrScheme>
    <a:fontScheme name="BCC corporate">
      <a:majorFont>
        <a:latin typeface="Arial Nova"/>
        <a:ea typeface=""/>
        <a:cs typeface=""/>
      </a:majorFont>
      <a:minorFont>
        <a:latin typeface="Arial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accent1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2C1E7A02-BB87-439E-86FC-FD4921439932}" vid="{7D2F6D88-95A8-410D-9A16-157728559F5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4127</TotalTime>
  <Words>304</Words>
  <Application>Microsoft Office PowerPoint</Application>
  <PresentationFormat>Widescreen</PresentationFormat>
  <Paragraphs>31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Arial Nova</vt:lpstr>
      <vt:lpstr>Arial Nova Light</vt:lpstr>
      <vt:lpstr>Calibri</vt:lpstr>
      <vt:lpstr>Calibri Light</vt:lpstr>
      <vt:lpstr>Symbol</vt:lpstr>
      <vt:lpstr>Wingdings</vt:lpstr>
      <vt:lpstr>Office Theme</vt:lpstr>
      <vt:lpstr>Birmingham_City_Council___corp_template_updated_Jan_2018 16x9</vt:lpstr>
      <vt:lpstr>How to download and install the Oracle mobile app</vt:lpstr>
      <vt:lpstr>Important information  </vt:lpstr>
      <vt:lpstr>Step 1 </vt:lpstr>
      <vt:lpstr>Step 2 </vt:lpstr>
      <vt:lpstr>Step 3 </vt:lpstr>
      <vt:lpstr>Step 4 </vt:lpstr>
      <vt:lpstr>Step 5 </vt:lpstr>
      <vt:lpstr>Step 6 </vt:lpstr>
    </vt:vector>
  </TitlesOfParts>
  <Company>Birmingham City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Gill Terry</dc:creator>
  <cp:lastModifiedBy>Ellen Bishop</cp:lastModifiedBy>
  <cp:revision>14</cp:revision>
  <dcterms:created xsi:type="dcterms:W3CDTF">2023-06-21T17:38:25Z</dcterms:created>
  <dcterms:modified xsi:type="dcterms:W3CDTF">2023-07-14T07:39:39Z</dcterms:modified>
</cp:coreProperties>
</file>